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7"/>
  </p:sldMasterIdLst>
  <p:notesMasterIdLst>
    <p:notesMasterId r:id="rId22"/>
  </p:notesMasterIdLst>
  <p:handoutMasterIdLst>
    <p:handoutMasterId r:id="rId23"/>
  </p:handoutMasterIdLst>
  <p:sldIdLst>
    <p:sldId id="357" r:id="rId8"/>
    <p:sldId id="1240" r:id="rId9"/>
    <p:sldId id="1241" r:id="rId10"/>
    <p:sldId id="1242" r:id="rId11"/>
    <p:sldId id="1256" r:id="rId12"/>
    <p:sldId id="1244" r:id="rId13"/>
    <p:sldId id="1246" r:id="rId14"/>
    <p:sldId id="1247" r:id="rId15"/>
    <p:sldId id="1243" r:id="rId16"/>
    <p:sldId id="1255" r:id="rId17"/>
    <p:sldId id="1251" r:id="rId18"/>
    <p:sldId id="1253" r:id="rId19"/>
    <p:sldId id="1254" r:id="rId20"/>
    <p:sldId id="1249" r:id="rId21"/>
  </p:sldIdLst>
  <p:sldSz cx="9144000" cy="6858000" type="screen4x3"/>
  <p:notesSz cx="7010400" cy="9296400"/>
  <p:defaultTextStyle>
    <a:defPPr>
      <a:defRPr lang="en-US"/>
    </a:defPPr>
    <a:lvl1pPr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5pPr>
    <a:lvl6pPr marL="2286000" algn="l" defTabSz="914400" rtl="0" eaLnBrk="1" latinLnBrk="0" hangingPunct="1">
      <a:defRPr sz="1400" kern="1200">
        <a:solidFill>
          <a:schemeClr val="tx1"/>
        </a:solidFill>
        <a:latin typeface="Arial" panose="020B0604020202020204" pitchFamily="34" charset="0"/>
        <a:ea typeface="+mn-ea"/>
        <a:cs typeface="+mn-cs"/>
      </a:defRPr>
    </a:lvl6pPr>
    <a:lvl7pPr marL="2743200" algn="l" defTabSz="914400" rtl="0" eaLnBrk="1" latinLnBrk="0" hangingPunct="1">
      <a:defRPr sz="1400" kern="1200">
        <a:solidFill>
          <a:schemeClr val="tx1"/>
        </a:solidFill>
        <a:latin typeface="Arial" panose="020B0604020202020204" pitchFamily="34" charset="0"/>
        <a:ea typeface="+mn-ea"/>
        <a:cs typeface="+mn-cs"/>
      </a:defRPr>
    </a:lvl7pPr>
    <a:lvl8pPr marL="3200400" algn="l" defTabSz="914400" rtl="0" eaLnBrk="1" latinLnBrk="0" hangingPunct="1">
      <a:defRPr sz="1400" kern="1200">
        <a:solidFill>
          <a:schemeClr val="tx1"/>
        </a:solidFill>
        <a:latin typeface="Arial" panose="020B0604020202020204" pitchFamily="34" charset="0"/>
        <a:ea typeface="+mn-ea"/>
        <a:cs typeface="+mn-cs"/>
      </a:defRPr>
    </a:lvl8pPr>
    <a:lvl9pPr marL="3657600" algn="l" defTabSz="914400" rtl="0" eaLnBrk="1" latinLnBrk="0" hangingPunct="1">
      <a:defRPr sz="1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894">
          <p15:clr>
            <a:srgbClr val="A4A3A4"/>
          </p15:clr>
        </p15:guide>
        <p15:guide id="2" pos="174">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F4C2C4E-D563-A717-730F-4E9ED262FB60}" name="LICHTY, TREVA R CIV USAF AFMC AFSC/PZA" initials="LA" userId="S::treva.lichty@us.af.mil::427f1866-b6bd-446f-8e65-c331d56f19a2" providerId="AD"/>
  <p188:author id="{B07D8D52-6D7F-51F0-A7D5-C8FB19AD5100}" name="MARQUEZ, ROXANNE A CIV USAF AFMC AFSC/PZAAA" initials="RM" userId="S::roxanne.marquez@us.af.mil::3cff34d0-eaf5-450a-8fed-fc403800362e" providerId="AD"/>
  <p188:author id="{5F34C359-686B-6381-6C4E-0E85A395077D}" name="BOWERS, DANIELLE L Lt Col USAF AFMC AFSC/PZA" initials="BA" userId="S::danielle.bowers.2@us.af.mil::5aa42ef5-2459-49e4-9af6-58e48985cb2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C2D83"/>
    <a:srgbClr val="DDDDDD"/>
    <a:srgbClr val="FFCC00"/>
    <a:srgbClr val="C0C0C0"/>
    <a:srgbClr val="FF9900"/>
    <a:srgbClr val="CC66FF"/>
    <a:srgbClr val="FF0000"/>
    <a:srgbClr val="151C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619114-0EE8-486B-92C3-268DA40B127B}" v="14" dt="2024-11-04T14:05:37.5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0920" autoAdjust="0"/>
  </p:normalViewPr>
  <p:slideViewPr>
    <p:cSldViewPr snapToGrid="0">
      <p:cViewPr varScale="1">
        <p:scale>
          <a:sx n="100" d="100"/>
          <a:sy n="100" d="100"/>
        </p:scale>
        <p:origin x="1950" y="78"/>
      </p:cViewPr>
      <p:guideLst>
        <p:guide orient="horz" pos="894"/>
        <p:guide pos="17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50" d="100"/>
          <a:sy n="50" d="100"/>
        </p:scale>
        <p:origin x="-1182" y="28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WERS, DANIELLE L Lt Col USAF AFMC AFSC/PZA" userId="S::danielle.bowers.2@us.af.mil::5aa42ef5-2459-49e4-9af6-58e48985cb28" providerId="AD" clId="Web-{A18869BA-411E-5A09-33F9-00C1057ACA13}"/>
    <pc:docChg chg="mod modSld">
      <pc:chgData name="BOWERS, DANIELLE L Lt Col USAF AFMC AFSC/PZA" userId="S::danielle.bowers.2@us.af.mil::5aa42ef5-2459-49e4-9af6-58e48985cb28" providerId="AD" clId="Web-{A18869BA-411E-5A09-33F9-00C1057ACA13}" dt="2024-11-01T20:09:29.877" v="77" actId="20577"/>
      <pc:docMkLst>
        <pc:docMk/>
      </pc:docMkLst>
      <pc:sldChg chg="modSp">
        <pc:chgData name="BOWERS, DANIELLE L Lt Col USAF AFMC AFSC/PZA" userId="S::danielle.bowers.2@us.af.mil::5aa42ef5-2459-49e4-9af6-58e48985cb28" providerId="AD" clId="Web-{A18869BA-411E-5A09-33F9-00C1057ACA13}" dt="2024-11-01T20:06:57.904" v="52"/>
        <pc:sldMkLst>
          <pc:docMk/>
          <pc:sldMk cId="117062142" sldId="1243"/>
        </pc:sldMkLst>
        <pc:graphicFrameChg chg="mod modGraphic">
          <ac:chgData name="BOWERS, DANIELLE L Lt Col USAF AFMC AFSC/PZA" userId="S::danielle.bowers.2@us.af.mil::5aa42ef5-2459-49e4-9af6-58e48985cb28" providerId="AD" clId="Web-{A18869BA-411E-5A09-33F9-00C1057ACA13}" dt="2024-11-01T20:06:57.904" v="52"/>
          <ac:graphicFrameMkLst>
            <pc:docMk/>
            <pc:sldMk cId="117062142" sldId="1243"/>
            <ac:graphicFrameMk id="6" creationId="{95C0DAD5-B9A9-3B53-EDD8-24D1CF52783D}"/>
          </ac:graphicFrameMkLst>
        </pc:graphicFrameChg>
      </pc:sldChg>
      <pc:sldChg chg="modSp">
        <pc:chgData name="BOWERS, DANIELLE L Lt Col USAF AFMC AFSC/PZA" userId="S::danielle.bowers.2@us.af.mil::5aa42ef5-2459-49e4-9af6-58e48985cb28" providerId="AD" clId="Web-{A18869BA-411E-5A09-33F9-00C1057ACA13}" dt="2024-11-01T20:09:29.877" v="77" actId="20577"/>
        <pc:sldMkLst>
          <pc:docMk/>
          <pc:sldMk cId="2865376209" sldId="1247"/>
        </pc:sldMkLst>
        <pc:spChg chg="mod">
          <ac:chgData name="BOWERS, DANIELLE L Lt Col USAF AFMC AFSC/PZA" userId="S::danielle.bowers.2@us.af.mil::5aa42ef5-2459-49e4-9af6-58e48985cb28" providerId="AD" clId="Web-{A18869BA-411E-5A09-33F9-00C1057ACA13}" dt="2024-11-01T20:09:29.877" v="77" actId="20577"/>
          <ac:spMkLst>
            <pc:docMk/>
            <pc:sldMk cId="2865376209" sldId="1247"/>
            <ac:spMk id="3" creationId="{49DFB61C-C373-A284-8013-F01FA82AB829}"/>
          </ac:spMkLst>
        </pc:spChg>
      </pc:sldChg>
      <pc:sldChg chg="modSp">
        <pc:chgData name="BOWERS, DANIELLE L Lt Col USAF AFMC AFSC/PZA" userId="S::danielle.bowers.2@us.af.mil::5aa42ef5-2459-49e4-9af6-58e48985cb28" providerId="AD" clId="Web-{A18869BA-411E-5A09-33F9-00C1057ACA13}" dt="2024-11-01T20:05:19.620" v="22" actId="20577"/>
        <pc:sldMkLst>
          <pc:docMk/>
          <pc:sldMk cId="3139391517" sldId="1249"/>
        </pc:sldMkLst>
        <pc:spChg chg="mod">
          <ac:chgData name="BOWERS, DANIELLE L Lt Col USAF AFMC AFSC/PZA" userId="S::danielle.bowers.2@us.af.mil::5aa42ef5-2459-49e4-9af6-58e48985cb28" providerId="AD" clId="Web-{A18869BA-411E-5A09-33F9-00C1057ACA13}" dt="2024-11-01T20:05:19.620" v="22" actId="20577"/>
          <ac:spMkLst>
            <pc:docMk/>
            <pc:sldMk cId="3139391517" sldId="1249"/>
            <ac:spMk id="3" creationId="{49DFB61C-C373-A284-8013-F01FA82AB829}"/>
          </ac:spMkLst>
        </pc:spChg>
      </pc:sldChg>
    </pc:docChg>
  </pc:docChgLst>
  <pc:docChgLst>
    <pc:chgData name="MARQUEZ, ROXANNE A CIV USAF AFMC AFSC/PZAAA" userId="3cff34d0-eaf5-450a-8fed-fc403800362e" providerId="ADAL" clId="{1E619114-0EE8-486B-92C3-268DA40B127B}"/>
    <pc:docChg chg="undo custSel addSld delSld modSld sldOrd">
      <pc:chgData name="MARQUEZ, ROXANNE A CIV USAF AFMC AFSC/PZAAA" userId="3cff34d0-eaf5-450a-8fed-fc403800362e" providerId="ADAL" clId="{1E619114-0EE8-486B-92C3-268DA40B127B}" dt="2024-11-04T20:38:26.056" v="616" actId="1035"/>
      <pc:docMkLst>
        <pc:docMk/>
      </pc:docMkLst>
      <pc:sldChg chg="modSp">
        <pc:chgData name="MARQUEZ, ROXANNE A CIV USAF AFMC AFSC/PZAAA" userId="3cff34d0-eaf5-450a-8fed-fc403800362e" providerId="ADAL" clId="{1E619114-0EE8-486B-92C3-268DA40B127B}" dt="2024-11-04T14:05:37.535" v="613" actId="1037"/>
        <pc:sldMkLst>
          <pc:docMk/>
          <pc:sldMk cId="2890060907" sldId="357"/>
        </pc:sldMkLst>
        <pc:spChg chg="mod">
          <ac:chgData name="MARQUEZ, ROXANNE A CIV USAF AFMC AFSC/PZAAA" userId="3cff34d0-eaf5-450a-8fed-fc403800362e" providerId="ADAL" clId="{1E619114-0EE8-486B-92C3-268DA40B127B}" dt="2024-11-04T14:05:37.535" v="613" actId="1037"/>
          <ac:spMkLst>
            <pc:docMk/>
            <pc:sldMk cId="2890060907" sldId="357"/>
            <ac:spMk id="2" creationId="{DA413122-3FC8-91DB-8F31-C6008048CC53}"/>
          </ac:spMkLst>
        </pc:spChg>
      </pc:sldChg>
      <pc:sldChg chg="del">
        <pc:chgData name="MARQUEZ, ROXANNE A CIV USAF AFMC AFSC/PZAAA" userId="3cff34d0-eaf5-450a-8fed-fc403800362e" providerId="ADAL" clId="{1E619114-0EE8-486B-92C3-268DA40B127B}" dt="2024-11-01T13:58:02.061" v="586" actId="2696"/>
        <pc:sldMkLst>
          <pc:docMk/>
          <pc:sldMk cId="2732359030" sldId="363"/>
        </pc:sldMkLst>
      </pc:sldChg>
      <pc:sldChg chg="del mod ord modShow">
        <pc:chgData name="MARQUEZ, ROXANNE A CIV USAF AFMC AFSC/PZAAA" userId="3cff34d0-eaf5-450a-8fed-fc403800362e" providerId="ADAL" clId="{1E619114-0EE8-486B-92C3-268DA40B127B}" dt="2024-11-04T14:05:12.950" v="598" actId="2696"/>
        <pc:sldMkLst>
          <pc:docMk/>
          <pc:sldMk cId="3484988843" sldId="900"/>
        </pc:sldMkLst>
      </pc:sldChg>
      <pc:sldChg chg="modSp mod">
        <pc:chgData name="MARQUEZ, ROXANNE A CIV USAF AFMC AFSC/PZAAA" userId="3cff34d0-eaf5-450a-8fed-fc403800362e" providerId="ADAL" clId="{1E619114-0EE8-486B-92C3-268DA40B127B}" dt="2024-11-04T14:02:07.337" v="590" actId="207"/>
        <pc:sldMkLst>
          <pc:docMk/>
          <pc:sldMk cId="3041660569" sldId="1241"/>
        </pc:sldMkLst>
        <pc:spChg chg="mod">
          <ac:chgData name="MARQUEZ, ROXANNE A CIV USAF AFMC AFSC/PZAAA" userId="3cff34d0-eaf5-450a-8fed-fc403800362e" providerId="ADAL" clId="{1E619114-0EE8-486B-92C3-268DA40B127B}" dt="2024-11-04T14:02:07.337" v="590" actId="207"/>
          <ac:spMkLst>
            <pc:docMk/>
            <pc:sldMk cId="3041660569" sldId="1241"/>
            <ac:spMk id="3" creationId="{49DFB61C-C373-A284-8013-F01FA82AB829}"/>
          </ac:spMkLst>
        </pc:spChg>
      </pc:sldChg>
      <pc:sldChg chg="modSp mod">
        <pc:chgData name="MARQUEZ, ROXANNE A CIV USAF AFMC AFSC/PZAAA" userId="3cff34d0-eaf5-450a-8fed-fc403800362e" providerId="ADAL" clId="{1E619114-0EE8-486B-92C3-268DA40B127B}" dt="2024-11-01T13:56:52.696" v="565" actId="20577"/>
        <pc:sldMkLst>
          <pc:docMk/>
          <pc:sldMk cId="117062142" sldId="1243"/>
        </pc:sldMkLst>
        <pc:graphicFrameChg chg="mod modGraphic">
          <ac:chgData name="MARQUEZ, ROXANNE A CIV USAF AFMC AFSC/PZAAA" userId="3cff34d0-eaf5-450a-8fed-fc403800362e" providerId="ADAL" clId="{1E619114-0EE8-486B-92C3-268DA40B127B}" dt="2024-11-01T13:56:52.696" v="565" actId="20577"/>
          <ac:graphicFrameMkLst>
            <pc:docMk/>
            <pc:sldMk cId="117062142" sldId="1243"/>
            <ac:graphicFrameMk id="6" creationId="{95C0DAD5-B9A9-3B53-EDD8-24D1CF52783D}"/>
          </ac:graphicFrameMkLst>
        </pc:graphicFrameChg>
      </pc:sldChg>
      <pc:sldChg chg="del mod ord modShow">
        <pc:chgData name="MARQUEZ, ROXANNE A CIV USAF AFMC AFSC/PZAAA" userId="3cff34d0-eaf5-450a-8fed-fc403800362e" providerId="ADAL" clId="{1E619114-0EE8-486B-92C3-268DA40B127B}" dt="2024-11-04T14:05:18.020" v="599" actId="2696"/>
        <pc:sldMkLst>
          <pc:docMk/>
          <pc:sldMk cId="1798828867" sldId="1245"/>
        </pc:sldMkLst>
      </pc:sldChg>
      <pc:sldChg chg="modSp mod">
        <pc:chgData name="MARQUEZ, ROXANNE A CIV USAF AFMC AFSC/PZAAA" userId="3cff34d0-eaf5-450a-8fed-fc403800362e" providerId="ADAL" clId="{1E619114-0EE8-486B-92C3-268DA40B127B}" dt="2024-11-01T13:50:05.184" v="41" actId="1076"/>
        <pc:sldMkLst>
          <pc:docMk/>
          <pc:sldMk cId="2865376209" sldId="1247"/>
        </pc:sldMkLst>
        <pc:spChg chg="mod">
          <ac:chgData name="MARQUEZ, ROXANNE A CIV USAF AFMC AFSC/PZAAA" userId="3cff34d0-eaf5-450a-8fed-fc403800362e" providerId="ADAL" clId="{1E619114-0EE8-486B-92C3-268DA40B127B}" dt="2024-11-01T13:50:05.184" v="41" actId="1076"/>
          <ac:spMkLst>
            <pc:docMk/>
            <pc:sldMk cId="2865376209" sldId="1247"/>
            <ac:spMk id="3" creationId="{49DFB61C-C373-A284-8013-F01FA82AB829}"/>
          </ac:spMkLst>
        </pc:spChg>
      </pc:sldChg>
      <pc:sldChg chg="ord">
        <pc:chgData name="MARQUEZ, ROXANNE A CIV USAF AFMC AFSC/PZAAA" userId="3cff34d0-eaf5-450a-8fed-fc403800362e" providerId="ADAL" clId="{1E619114-0EE8-486B-92C3-268DA40B127B}" dt="2024-11-04T20:37:36.325" v="615"/>
        <pc:sldMkLst>
          <pc:docMk/>
          <pc:sldMk cId="3139391517" sldId="1249"/>
        </pc:sldMkLst>
      </pc:sldChg>
      <pc:sldChg chg="addSp delSp modSp add mod">
        <pc:chgData name="MARQUEZ, ROXANNE A CIV USAF AFMC AFSC/PZAAA" userId="3cff34d0-eaf5-450a-8fed-fc403800362e" providerId="ADAL" clId="{1E619114-0EE8-486B-92C3-268DA40B127B}" dt="2024-11-04T14:03:58.884" v="597" actId="255"/>
        <pc:sldMkLst>
          <pc:docMk/>
          <pc:sldMk cId="3702534953" sldId="1255"/>
        </pc:sldMkLst>
        <pc:spChg chg="mod">
          <ac:chgData name="MARQUEZ, ROXANNE A CIV USAF AFMC AFSC/PZAAA" userId="3cff34d0-eaf5-450a-8fed-fc403800362e" providerId="ADAL" clId="{1E619114-0EE8-486B-92C3-268DA40B127B}" dt="2024-11-01T13:54:47.032" v="537" actId="20577"/>
          <ac:spMkLst>
            <pc:docMk/>
            <pc:sldMk cId="3702534953" sldId="1255"/>
            <ac:spMk id="2" creationId="{676B13A5-CDA7-E137-2502-0416F7BA0B6A}"/>
          </ac:spMkLst>
        </pc:spChg>
        <pc:graphicFrameChg chg="add mod">
          <ac:chgData name="MARQUEZ, ROXANNE A CIV USAF AFMC AFSC/PZAAA" userId="3cff34d0-eaf5-450a-8fed-fc403800362e" providerId="ADAL" clId="{1E619114-0EE8-486B-92C3-268DA40B127B}" dt="2024-11-01T13:55:15.422" v="542"/>
          <ac:graphicFrameMkLst>
            <pc:docMk/>
            <pc:sldMk cId="3702534953" sldId="1255"/>
            <ac:graphicFrameMk id="3" creationId="{FCDF3375-6652-F87D-8937-7538C60B4FEC}"/>
          </ac:graphicFrameMkLst>
        </pc:graphicFrameChg>
        <pc:graphicFrameChg chg="add mod modGraphic">
          <ac:chgData name="MARQUEZ, ROXANNE A CIV USAF AFMC AFSC/PZAAA" userId="3cff34d0-eaf5-450a-8fed-fc403800362e" providerId="ADAL" clId="{1E619114-0EE8-486B-92C3-268DA40B127B}" dt="2024-11-04T14:03:58.884" v="597" actId="255"/>
          <ac:graphicFrameMkLst>
            <pc:docMk/>
            <pc:sldMk cId="3702534953" sldId="1255"/>
            <ac:graphicFrameMk id="5" creationId="{431BA641-D04E-29C2-799D-3B9036D9D41D}"/>
          </ac:graphicFrameMkLst>
        </pc:graphicFrameChg>
        <pc:graphicFrameChg chg="del">
          <ac:chgData name="MARQUEZ, ROXANNE A CIV USAF AFMC AFSC/PZAAA" userId="3cff34d0-eaf5-450a-8fed-fc403800362e" providerId="ADAL" clId="{1E619114-0EE8-486B-92C3-268DA40B127B}" dt="2024-11-01T13:55:18.735" v="543" actId="478"/>
          <ac:graphicFrameMkLst>
            <pc:docMk/>
            <pc:sldMk cId="3702534953" sldId="1255"/>
            <ac:graphicFrameMk id="6" creationId="{95C0DAD5-B9A9-3B53-EDD8-24D1CF52783D}"/>
          </ac:graphicFrameMkLst>
        </pc:graphicFrameChg>
      </pc:sldChg>
      <pc:sldChg chg="modSp mod ord">
        <pc:chgData name="MARQUEZ, ROXANNE A CIV USAF AFMC AFSC/PZAAA" userId="3cff34d0-eaf5-450a-8fed-fc403800362e" providerId="ADAL" clId="{1E619114-0EE8-486B-92C3-268DA40B127B}" dt="2024-11-04T20:38:26.056" v="616" actId="1035"/>
        <pc:sldMkLst>
          <pc:docMk/>
          <pc:sldMk cId="3505972521" sldId="1256"/>
        </pc:sldMkLst>
        <pc:spChg chg="mod">
          <ac:chgData name="MARQUEZ, ROXANNE A CIV USAF AFMC AFSC/PZAAA" userId="3cff34d0-eaf5-450a-8fed-fc403800362e" providerId="ADAL" clId="{1E619114-0EE8-486B-92C3-268DA40B127B}" dt="2024-11-04T20:38:26.056" v="616" actId="1035"/>
          <ac:spMkLst>
            <pc:docMk/>
            <pc:sldMk cId="3505972521" sldId="1256"/>
            <ac:spMk id="14" creationId="{21A751B2-B5D0-1436-E6DA-B30E9C6C1B0A}"/>
          </ac:spMkLst>
        </pc:spChg>
      </pc:sldChg>
    </pc:docChg>
  </pc:docChgLst>
  <pc:docChgLst>
    <pc:chgData name="MARQUEZ, ROXANNE A CIV USAF AFMC AFSC/PZAAA" userId="3cff34d0-eaf5-450a-8fed-fc403800362e" providerId="ADAL" clId="{6BB3C2AD-B0C9-4C4C-B3FC-E505418F49B8}"/>
    <pc:docChg chg="undo redo custSel addSld delSld modSld sldOrd">
      <pc:chgData name="MARQUEZ, ROXANNE A CIV USAF AFMC AFSC/PZAAA" userId="3cff34d0-eaf5-450a-8fed-fc403800362e" providerId="ADAL" clId="{6BB3C2AD-B0C9-4C4C-B3FC-E505418F49B8}" dt="2024-11-01T12:04:11.362" v="2107" actId="14100"/>
      <pc:docMkLst>
        <pc:docMk/>
      </pc:docMkLst>
      <pc:sldChg chg="del ord">
        <pc:chgData name="MARQUEZ, ROXANNE A CIV USAF AFMC AFSC/PZAAA" userId="3cff34d0-eaf5-450a-8fed-fc403800362e" providerId="ADAL" clId="{6BB3C2AD-B0C9-4C4C-B3FC-E505418F49B8}" dt="2024-10-31T19:18:14.973" v="1462" actId="47"/>
        <pc:sldMkLst>
          <pc:docMk/>
          <pc:sldMk cId="3095002909" sldId="362"/>
        </pc:sldMkLst>
      </pc:sldChg>
      <pc:sldChg chg="del">
        <pc:chgData name="MARQUEZ, ROXANNE A CIV USAF AFMC AFSC/PZAAA" userId="3cff34d0-eaf5-450a-8fed-fc403800362e" providerId="ADAL" clId="{6BB3C2AD-B0C9-4C4C-B3FC-E505418F49B8}" dt="2024-10-31T19:18:09.701" v="1461" actId="47"/>
        <pc:sldMkLst>
          <pc:docMk/>
          <pc:sldMk cId="25223203" sldId="364"/>
        </pc:sldMkLst>
      </pc:sldChg>
      <pc:sldChg chg="del">
        <pc:chgData name="MARQUEZ, ROXANNE A CIV USAF AFMC AFSC/PZAAA" userId="3cff34d0-eaf5-450a-8fed-fc403800362e" providerId="ADAL" clId="{6BB3C2AD-B0C9-4C4C-B3FC-E505418F49B8}" dt="2024-10-31T19:18:09.701" v="1461" actId="47"/>
        <pc:sldMkLst>
          <pc:docMk/>
          <pc:sldMk cId="2550620006" sldId="365"/>
        </pc:sldMkLst>
      </pc:sldChg>
      <pc:sldChg chg="addSp modSp add del mod ord">
        <pc:chgData name="MARQUEZ, ROXANNE A CIV USAF AFMC AFSC/PZAAA" userId="3cff34d0-eaf5-450a-8fed-fc403800362e" providerId="ADAL" clId="{6BB3C2AD-B0C9-4C4C-B3FC-E505418F49B8}" dt="2024-10-31T14:35:54.038" v="83" actId="47"/>
        <pc:sldMkLst>
          <pc:docMk/>
          <pc:sldMk cId="2007770644" sldId="882"/>
        </pc:sldMkLst>
        <pc:spChg chg="mod">
          <ac:chgData name="MARQUEZ, ROXANNE A CIV USAF AFMC AFSC/PZAAA" userId="3cff34d0-eaf5-450a-8fed-fc403800362e" providerId="ADAL" clId="{6BB3C2AD-B0C9-4C4C-B3FC-E505418F49B8}" dt="2024-10-31T14:32:39.692" v="21" actId="14100"/>
          <ac:spMkLst>
            <pc:docMk/>
            <pc:sldMk cId="2007770644" sldId="882"/>
            <ac:spMk id="2" creationId="{476EAE6B-822C-931B-E029-FD8DE201FCF3}"/>
          </ac:spMkLst>
        </pc:spChg>
        <pc:spChg chg="mod">
          <ac:chgData name="MARQUEZ, ROXANNE A CIV USAF AFMC AFSC/PZAAA" userId="3cff34d0-eaf5-450a-8fed-fc403800362e" providerId="ADAL" clId="{6BB3C2AD-B0C9-4C4C-B3FC-E505418F49B8}" dt="2024-10-31T14:35:26.524" v="77" actId="164"/>
          <ac:spMkLst>
            <pc:docMk/>
            <pc:sldMk cId="2007770644" sldId="882"/>
            <ac:spMk id="5" creationId="{AB04E0BC-07D8-DACA-DD82-4E3C1B627A38}"/>
          </ac:spMkLst>
        </pc:spChg>
        <pc:spChg chg="mod">
          <ac:chgData name="MARQUEZ, ROXANNE A CIV USAF AFMC AFSC/PZAAA" userId="3cff34d0-eaf5-450a-8fed-fc403800362e" providerId="ADAL" clId="{6BB3C2AD-B0C9-4C4C-B3FC-E505418F49B8}" dt="2024-10-31T14:35:26.524" v="77" actId="164"/>
          <ac:spMkLst>
            <pc:docMk/>
            <pc:sldMk cId="2007770644" sldId="882"/>
            <ac:spMk id="6" creationId="{E394DCD9-8226-9817-FF0B-9E5FD19AC60D}"/>
          </ac:spMkLst>
        </pc:spChg>
        <pc:spChg chg="mod">
          <ac:chgData name="MARQUEZ, ROXANNE A CIV USAF AFMC AFSC/PZAAA" userId="3cff34d0-eaf5-450a-8fed-fc403800362e" providerId="ADAL" clId="{6BB3C2AD-B0C9-4C4C-B3FC-E505418F49B8}" dt="2024-10-31T14:35:26.524" v="77" actId="164"/>
          <ac:spMkLst>
            <pc:docMk/>
            <pc:sldMk cId="2007770644" sldId="882"/>
            <ac:spMk id="8" creationId="{B5826152-34E5-0DB3-6226-CDC6CA2C4B73}"/>
          </ac:spMkLst>
        </pc:spChg>
        <pc:spChg chg="mod">
          <ac:chgData name="MARQUEZ, ROXANNE A CIV USAF AFMC AFSC/PZAAA" userId="3cff34d0-eaf5-450a-8fed-fc403800362e" providerId="ADAL" clId="{6BB3C2AD-B0C9-4C4C-B3FC-E505418F49B8}" dt="2024-10-31T14:35:26.524" v="77" actId="164"/>
          <ac:spMkLst>
            <pc:docMk/>
            <pc:sldMk cId="2007770644" sldId="882"/>
            <ac:spMk id="9" creationId="{43544933-7518-ADA4-1CB0-B31884B21131}"/>
          </ac:spMkLst>
        </pc:spChg>
        <pc:spChg chg="mod">
          <ac:chgData name="MARQUEZ, ROXANNE A CIV USAF AFMC AFSC/PZAAA" userId="3cff34d0-eaf5-450a-8fed-fc403800362e" providerId="ADAL" clId="{6BB3C2AD-B0C9-4C4C-B3FC-E505418F49B8}" dt="2024-10-31T14:35:26.524" v="77" actId="164"/>
          <ac:spMkLst>
            <pc:docMk/>
            <pc:sldMk cId="2007770644" sldId="882"/>
            <ac:spMk id="10" creationId="{17ED6119-DFA9-1F79-8B80-94FD57088956}"/>
          </ac:spMkLst>
        </pc:spChg>
        <pc:spChg chg="mod">
          <ac:chgData name="MARQUEZ, ROXANNE A CIV USAF AFMC AFSC/PZAAA" userId="3cff34d0-eaf5-450a-8fed-fc403800362e" providerId="ADAL" clId="{6BB3C2AD-B0C9-4C4C-B3FC-E505418F49B8}" dt="2024-10-31T14:35:26.524" v="77" actId="164"/>
          <ac:spMkLst>
            <pc:docMk/>
            <pc:sldMk cId="2007770644" sldId="882"/>
            <ac:spMk id="11" creationId="{E69AA26C-BFB9-C66D-F27B-478F1D87BA64}"/>
          </ac:spMkLst>
        </pc:spChg>
        <pc:spChg chg="mod">
          <ac:chgData name="MARQUEZ, ROXANNE A CIV USAF AFMC AFSC/PZAAA" userId="3cff34d0-eaf5-450a-8fed-fc403800362e" providerId="ADAL" clId="{6BB3C2AD-B0C9-4C4C-B3FC-E505418F49B8}" dt="2024-10-31T14:35:30.116" v="78" actId="164"/>
          <ac:spMkLst>
            <pc:docMk/>
            <pc:sldMk cId="2007770644" sldId="882"/>
            <ac:spMk id="12" creationId="{69F4B83A-4E6B-F6E5-78C7-46DDDD73DCB4}"/>
          </ac:spMkLst>
        </pc:spChg>
        <pc:grpChg chg="add mod">
          <ac:chgData name="MARQUEZ, ROXANNE A CIV USAF AFMC AFSC/PZAAA" userId="3cff34d0-eaf5-450a-8fed-fc403800362e" providerId="ADAL" clId="{6BB3C2AD-B0C9-4C4C-B3FC-E505418F49B8}" dt="2024-10-31T14:35:30.116" v="78" actId="164"/>
          <ac:grpSpMkLst>
            <pc:docMk/>
            <pc:sldMk cId="2007770644" sldId="882"/>
            <ac:grpSpMk id="3" creationId="{A3E5FE88-0CE4-E36E-C240-96E9BDDB0A18}"/>
          </ac:grpSpMkLst>
        </pc:grpChg>
        <pc:grpChg chg="add mod">
          <ac:chgData name="MARQUEZ, ROXANNE A CIV USAF AFMC AFSC/PZAAA" userId="3cff34d0-eaf5-450a-8fed-fc403800362e" providerId="ADAL" clId="{6BB3C2AD-B0C9-4C4C-B3FC-E505418F49B8}" dt="2024-10-31T14:35:30.116" v="78" actId="164"/>
          <ac:grpSpMkLst>
            <pc:docMk/>
            <pc:sldMk cId="2007770644" sldId="882"/>
            <ac:grpSpMk id="4" creationId="{67F55DF7-CB5C-AEA8-BCF1-A8023281EAD8}"/>
          </ac:grpSpMkLst>
        </pc:grpChg>
      </pc:sldChg>
      <pc:sldChg chg="modSp add del mod ord modTransition">
        <pc:chgData name="MARQUEZ, ROXANNE A CIV USAF AFMC AFSC/PZAAA" userId="3cff34d0-eaf5-450a-8fed-fc403800362e" providerId="ADAL" clId="{6BB3C2AD-B0C9-4C4C-B3FC-E505418F49B8}" dt="2024-10-31T18:32:35.879" v="391" actId="47"/>
        <pc:sldMkLst>
          <pc:docMk/>
          <pc:sldMk cId="1538231665" sldId="886"/>
        </pc:sldMkLst>
        <pc:spChg chg="mod">
          <ac:chgData name="MARQUEZ, ROXANNE A CIV USAF AFMC AFSC/PZAAA" userId="3cff34d0-eaf5-450a-8fed-fc403800362e" providerId="ADAL" clId="{6BB3C2AD-B0C9-4C4C-B3FC-E505418F49B8}" dt="2024-10-31T14:22:01.336" v="13" actId="108"/>
          <ac:spMkLst>
            <pc:docMk/>
            <pc:sldMk cId="1538231665" sldId="886"/>
            <ac:spMk id="2" creationId="{FC40C584-2604-3C0D-EDBA-27A0854318EB}"/>
          </ac:spMkLst>
        </pc:spChg>
        <pc:spChg chg="mod">
          <ac:chgData name="MARQUEZ, ROXANNE A CIV USAF AFMC AFSC/PZAAA" userId="3cff34d0-eaf5-450a-8fed-fc403800362e" providerId="ADAL" clId="{6BB3C2AD-B0C9-4C4C-B3FC-E505418F49B8}" dt="2024-10-31T14:21:18.725" v="5"/>
          <ac:spMkLst>
            <pc:docMk/>
            <pc:sldMk cId="1538231665" sldId="886"/>
            <ac:spMk id="4" creationId="{C791824D-2994-692A-9BF6-28F4AEE86A94}"/>
          </ac:spMkLst>
        </pc:spChg>
      </pc:sldChg>
      <pc:sldChg chg="modSp add del mod ord">
        <pc:chgData name="MARQUEZ, ROXANNE A CIV USAF AFMC AFSC/PZAAA" userId="3cff34d0-eaf5-450a-8fed-fc403800362e" providerId="ADAL" clId="{6BB3C2AD-B0C9-4C4C-B3FC-E505418F49B8}" dt="2024-10-31T14:37:20.421" v="103" actId="47"/>
        <pc:sldMkLst>
          <pc:docMk/>
          <pc:sldMk cId="1911935796" sldId="891"/>
        </pc:sldMkLst>
        <pc:spChg chg="mod">
          <ac:chgData name="MARQUEZ, ROXANNE A CIV USAF AFMC AFSC/PZAAA" userId="3cff34d0-eaf5-450a-8fed-fc403800362e" providerId="ADAL" clId="{6BB3C2AD-B0C9-4C4C-B3FC-E505418F49B8}" dt="2024-10-31T14:21:49.784" v="10" actId="108"/>
          <ac:spMkLst>
            <pc:docMk/>
            <pc:sldMk cId="1911935796" sldId="891"/>
            <ac:spMk id="2" creationId="{1A88979A-1D68-1F90-56C5-4FAF057B0AC3}"/>
          </ac:spMkLst>
        </pc:spChg>
      </pc:sldChg>
      <pc:sldChg chg="addSp delSp modSp add del mod modTransition">
        <pc:chgData name="MARQUEZ, ROXANNE A CIV USAF AFMC AFSC/PZAAA" userId="3cff34d0-eaf5-450a-8fed-fc403800362e" providerId="ADAL" clId="{6BB3C2AD-B0C9-4C4C-B3FC-E505418F49B8}" dt="2024-10-31T19:43:32.153" v="1997" actId="2696"/>
        <pc:sldMkLst>
          <pc:docMk/>
          <pc:sldMk cId="3715080690" sldId="893"/>
        </pc:sldMkLst>
        <pc:spChg chg="mod">
          <ac:chgData name="MARQUEZ, ROXANNE A CIV USAF AFMC AFSC/PZAAA" userId="3cff34d0-eaf5-450a-8fed-fc403800362e" providerId="ADAL" clId="{6BB3C2AD-B0C9-4C4C-B3FC-E505418F49B8}" dt="2024-10-31T14:21:18.725" v="5"/>
          <ac:spMkLst>
            <pc:docMk/>
            <pc:sldMk cId="3715080690" sldId="893"/>
            <ac:spMk id="4" creationId="{C791824D-2994-692A-9BF6-28F4AEE86A94}"/>
          </ac:spMkLst>
        </pc:spChg>
        <pc:spChg chg="mod topLvl">
          <ac:chgData name="MARQUEZ, ROXANNE A CIV USAF AFMC AFSC/PZAAA" userId="3cff34d0-eaf5-450a-8fed-fc403800362e" providerId="ADAL" clId="{6BB3C2AD-B0C9-4C4C-B3FC-E505418F49B8}" dt="2024-10-31T19:40:51.939" v="1908" actId="165"/>
          <ac:spMkLst>
            <pc:docMk/>
            <pc:sldMk cId="3715080690" sldId="893"/>
            <ac:spMk id="6" creationId="{B9176F56-828B-8E18-3932-D1925C5D2C77}"/>
          </ac:spMkLst>
        </pc:spChg>
        <pc:spChg chg="mod topLvl">
          <ac:chgData name="MARQUEZ, ROXANNE A CIV USAF AFMC AFSC/PZAAA" userId="3cff34d0-eaf5-450a-8fed-fc403800362e" providerId="ADAL" clId="{6BB3C2AD-B0C9-4C4C-B3FC-E505418F49B8}" dt="2024-10-31T19:40:51.939" v="1908" actId="165"/>
          <ac:spMkLst>
            <pc:docMk/>
            <pc:sldMk cId="3715080690" sldId="893"/>
            <ac:spMk id="19" creationId="{7CDB4A05-CDF4-E6C4-0EA3-D46C592803E0}"/>
          </ac:spMkLst>
        </pc:spChg>
        <pc:spChg chg="mod topLvl">
          <ac:chgData name="MARQUEZ, ROXANNE A CIV USAF AFMC AFSC/PZAAA" userId="3cff34d0-eaf5-450a-8fed-fc403800362e" providerId="ADAL" clId="{6BB3C2AD-B0C9-4C4C-B3FC-E505418F49B8}" dt="2024-10-31T19:40:51.939" v="1908" actId="165"/>
          <ac:spMkLst>
            <pc:docMk/>
            <pc:sldMk cId="3715080690" sldId="893"/>
            <ac:spMk id="20" creationId="{69BCFBA7-6748-29C4-4287-11925861230B}"/>
          </ac:spMkLst>
        </pc:spChg>
        <pc:spChg chg="mod topLvl">
          <ac:chgData name="MARQUEZ, ROXANNE A CIV USAF AFMC AFSC/PZAAA" userId="3cff34d0-eaf5-450a-8fed-fc403800362e" providerId="ADAL" clId="{6BB3C2AD-B0C9-4C4C-B3FC-E505418F49B8}" dt="2024-10-31T19:40:51.939" v="1908" actId="165"/>
          <ac:spMkLst>
            <pc:docMk/>
            <pc:sldMk cId="3715080690" sldId="893"/>
            <ac:spMk id="22" creationId="{F05C0635-C00D-CD29-549D-D44E3C4358E5}"/>
          </ac:spMkLst>
        </pc:spChg>
        <pc:spChg chg="mod topLvl">
          <ac:chgData name="MARQUEZ, ROXANNE A CIV USAF AFMC AFSC/PZAAA" userId="3cff34d0-eaf5-450a-8fed-fc403800362e" providerId="ADAL" clId="{6BB3C2AD-B0C9-4C4C-B3FC-E505418F49B8}" dt="2024-10-31T19:40:51.939" v="1908" actId="165"/>
          <ac:spMkLst>
            <pc:docMk/>
            <pc:sldMk cId="3715080690" sldId="893"/>
            <ac:spMk id="24" creationId="{F7A9C875-2D5E-5ECD-B67B-E4DCCEEEE479}"/>
          </ac:spMkLst>
        </pc:spChg>
        <pc:spChg chg="mod topLvl">
          <ac:chgData name="MARQUEZ, ROXANNE A CIV USAF AFMC AFSC/PZAAA" userId="3cff34d0-eaf5-450a-8fed-fc403800362e" providerId="ADAL" clId="{6BB3C2AD-B0C9-4C4C-B3FC-E505418F49B8}" dt="2024-10-31T19:40:51.939" v="1908" actId="165"/>
          <ac:spMkLst>
            <pc:docMk/>
            <pc:sldMk cId="3715080690" sldId="893"/>
            <ac:spMk id="25" creationId="{E3A8177B-6F05-A5DD-4ED6-6A0F3B77E602}"/>
          </ac:spMkLst>
        </pc:spChg>
        <pc:spChg chg="mod">
          <ac:chgData name="MARQUEZ, ROXANNE A CIV USAF AFMC AFSC/PZAAA" userId="3cff34d0-eaf5-450a-8fed-fc403800362e" providerId="ADAL" clId="{6BB3C2AD-B0C9-4C4C-B3FC-E505418F49B8}" dt="2024-10-31T19:38:51.738" v="1891" actId="21"/>
          <ac:spMkLst>
            <pc:docMk/>
            <pc:sldMk cId="3715080690" sldId="893"/>
            <ac:spMk id="47" creationId="{11420B88-45D0-AAE6-D489-F2EF941B8D24}"/>
          </ac:spMkLst>
        </pc:spChg>
        <pc:grpChg chg="add del mod">
          <ac:chgData name="MARQUEZ, ROXANNE A CIV USAF AFMC AFSC/PZAAA" userId="3cff34d0-eaf5-450a-8fed-fc403800362e" providerId="ADAL" clId="{6BB3C2AD-B0C9-4C4C-B3FC-E505418F49B8}" dt="2024-10-31T19:40:51.939" v="1908" actId="165"/>
          <ac:grpSpMkLst>
            <pc:docMk/>
            <pc:sldMk cId="3715080690" sldId="893"/>
            <ac:grpSpMk id="3" creationId="{DB0EF507-4C38-57C1-7596-4513F29B504A}"/>
          </ac:grpSpMkLst>
        </pc:grpChg>
        <pc:cxnChg chg="mod topLvl">
          <ac:chgData name="MARQUEZ, ROXANNE A CIV USAF AFMC AFSC/PZAAA" userId="3cff34d0-eaf5-450a-8fed-fc403800362e" providerId="ADAL" clId="{6BB3C2AD-B0C9-4C4C-B3FC-E505418F49B8}" dt="2024-10-31T19:40:51.939" v="1908" actId="165"/>
          <ac:cxnSpMkLst>
            <pc:docMk/>
            <pc:sldMk cId="3715080690" sldId="893"/>
            <ac:cxnSpMk id="5" creationId="{C247FF7E-0A85-8540-F26F-173AFF562A1C}"/>
          </ac:cxnSpMkLst>
        </pc:cxnChg>
        <pc:cxnChg chg="mod topLvl">
          <ac:chgData name="MARQUEZ, ROXANNE A CIV USAF AFMC AFSC/PZAAA" userId="3cff34d0-eaf5-450a-8fed-fc403800362e" providerId="ADAL" clId="{6BB3C2AD-B0C9-4C4C-B3FC-E505418F49B8}" dt="2024-10-31T19:40:51.939" v="1908" actId="165"/>
          <ac:cxnSpMkLst>
            <pc:docMk/>
            <pc:sldMk cId="3715080690" sldId="893"/>
            <ac:cxnSpMk id="13" creationId="{A8DF1E95-CD13-9BEF-E30F-B40ADFF0016F}"/>
          </ac:cxnSpMkLst>
        </pc:cxnChg>
        <pc:cxnChg chg="mod topLvl">
          <ac:chgData name="MARQUEZ, ROXANNE A CIV USAF AFMC AFSC/PZAAA" userId="3cff34d0-eaf5-450a-8fed-fc403800362e" providerId="ADAL" clId="{6BB3C2AD-B0C9-4C4C-B3FC-E505418F49B8}" dt="2024-10-31T19:40:51.939" v="1908" actId="165"/>
          <ac:cxnSpMkLst>
            <pc:docMk/>
            <pc:sldMk cId="3715080690" sldId="893"/>
            <ac:cxnSpMk id="14" creationId="{BCCEE406-408A-8FAD-0E6B-E21509BB5942}"/>
          </ac:cxnSpMkLst>
        </pc:cxnChg>
        <pc:cxnChg chg="mod topLvl">
          <ac:chgData name="MARQUEZ, ROXANNE A CIV USAF AFMC AFSC/PZAAA" userId="3cff34d0-eaf5-450a-8fed-fc403800362e" providerId="ADAL" clId="{6BB3C2AD-B0C9-4C4C-B3FC-E505418F49B8}" dt="2024-10-31T19:40:51.939" v="1908" actId="165"/>
          <ac:cxnSpMkLst>
            <pc:docMk/>
            <pc:sldMk cId="3715080690" sldId="893"/>
            <ac:cxnSpMk id="15" creationId="{001EE6D3-4C10-DFDE-4205-C8A4EE561789}"/>
          </ac:cxnSpMkLst>
        </pc:cxnChg>
        <pc:cxnChg chg="mod topLvl">
          <ac:chgData name="MARQUEZ, ROXANNE A CIV USAF AFMC AFSC/PZAAA" userId="3cff34d0-eaf5-450a-8fed-fc403800362e" providerId="ADAL" clId="{6BB3C2AD-B0C9-4C4C-B3FC-E505418F49B8}" dt="2024-10-31T19:40:51.939" v="1908" actId="165"/>
          <ac:cxnSpMkLst>
            <pc:docMk/>
            <pc:sldMk cId="3715080690" sldId="893"/>
            <ac:cxnSpMk id="16" creationId="{F347B889-1619-8D44-FC96-2FD7608C7CC4}"/>
          </ac:cxnSpMkLst>
        </pc:cxnChg>
        <pc:cxnChg chg="mod topLvl">
          <ac:chgData name="MARQUEZ, ROXANNE A CIV USAF AFMC AFSC/PZAAA" userId="3cff34d0-eaf5-450a-8fed-fc403800362e" providerId="ADAL" clId="{6BB3C2AD-B0C9-4C4C-B3FC-E505418F49B8}" dt="2024-10-31T19:40:51.939" v="1908" actId="165"/>
          <ac:cxnSpMkLst>
            <pc:docMk/>
            <pc:sldMk cId="3715080690" sldId="893"/>
            <ac:cxnSpMk id="18" creationId="{750CA46B-3637-6324-DA61-7ECE575A718D}"/>
          </ac:cxnSpMkLst>
        </pc:cxnChg>
        <pc:cxnChg chg="mod topLvl">
          <ac:chgData name="MARQUEZ, ROXANNE A CIV USAF AFMC AFSC/PZAAA" userId="3cff34d0-eaf5-450a-8fed-fc403800362e" providerId="ADAL" clId="{6BB3C2AD-B0C9-4C4C-B3FC-E505418F49B8}" dt="2024-10-31T19:40:51.939" v="1908" actId="165"/>
          <ac:cxnSpMkLst>
            <pc:docMk/>
            <pc:sldMk cId="3715080690" sldId="893"/>
            <ac:cxnSpMk id="26" creationId="{CF2D110F-97DA-0ECE-3F5A-5239E155711B}"/>
          </ac:cxnSpMkLst>
        </pc:cxnChg>
      </pc:sldChg>
      <pc:sldChg chg="addSp delSp modSp add del mod ord modTransition">
        <pc:chgData name="MARQUEZ, ROXANNE A CIV USAF AFMC AFSC/PZAAA" userId="3cff34d0-eaf5-450a-8fed-fc403800362e" providerId="ADAL" clId="{6BB3C2AD-B0C9-4C4C-B3FC-E505418F49B8}" dt="2024-10-31T19:05:00.767" v="955" actId="47"/>
        <pc:sldMkLst>
          <pc:docMk/>
          <pc:sldMk cId="1355994216" sldId="895"/>
        </pc:sldMkLst>
        <pc:spChg chg="mod">
          <ac:chgData name="MARQUEZ, ROXANNE A CIV USAF AFMC AFSC/PZAAA" userId="3cff34d0-eaf5-450a-8fed-fc403800362e" providerId="ADAL" clId="{6BB3C2AD-B0C9-4C4C-B3FC-E505418F49B8}" dt="2024-10-31T14:22:04.970" v="14" actId="108"/>
          <ac:spMkLst>
            <pc:docMk/>
            <pc:sldMk cId="1355994216" sldId="895"/>
            <ac:spMk id="2" creationId="{FC40C584-2604-3C0D-EDBA-27A0854318EB}"/>
          </ac:spMkLst>
        </pc:spChg>
        <pc:spChg chg="del">
          <ac:chgData name="MARQUEZ, ROXANNE A CIV USAF AFMC AFSC/PZAAA" userId="3cff34d0-eaf5-450a-8fed-fc403800362e" providerId="ADAL" clId="{6BB3C2AD-B0C9-4C4C-B3FC-E505418F49B8}" dt="2024-10-31T18:58:59.333" v="869" actId="21"/>
          <ac:spMkLst>
            <pc:docMk/>
            <pc:sldMk cId="1355994216" sldId="895"/>
            <ac:spMk id="3" creationId="{BC03F108-2C27-BB3B-18C9-9A5F2E95277E}"/>
          </ac:spMkLst>
        </pc:spChg>
        <pc:spChg chg="mod">
          <ac:chgData name="MARQUEZ, ROXANNE A CIV USAF AFMC AFSC/PZAAA" userId="3cff34d0-eaf5-450a-8fed-fc403800362e" providerId="ADAL" clId="{6BB3C2AD-B0C9-4C4C-B3FC-E505418F49B8}" dt="2024-10-31T14:21:18.725" v="5"/>
          <ac:spMkLst>
            <pc:docMk/>
            <pc:sldMk cId="1355994216" sldId="895"/>
            <ac:spMk id="4" creationId="{C791824D-2994-692A-9BF6-28F4AEE86A94}"/>
          </ac:spMkLst>
        </pc:spChg>
        <pc:spChg chg="mod">
          <ac:chgData name="MARQUEZ, ROXANNE A CIV USAF AFMC AFSC/PZAAA" userId="3cff34d0-eaf5-450a-8fed-fc403800362e" providerId="ADAL" clId="{6BB3C2AD-B0C9-4C4C-B3FC-E505418F49B8}" dt="2024-10-31T19:04:54.932" v="952" actId="164"/>
          <ac:spMkLst>
            <pc:docMk/>
            <pc:sldMk cId="1355994216" sldId="895"/>
            <ac:spMk id="7" creationId="{74B395A6-4A91-A146-33F0-0B1D9EB1E9ED}"/>
          </ac:spMkLst>
        </pc:spChg>
        <pc:spChg chg="mod">
          <ac:chgData name="MARQUEZ, ROXANNE A CIV USAF AFMC AFSC/PZAAA" userId="3cff34d0-eaf5-450a-8fed-fc403800362e" providerId="ADAL" clId="{6BB3C2AD-B0C9-4C4C-B3FC-E505418F49B8}" dt="2024-10-31T19:04:54.932" v="952" actId="164"/>
          <ac:spMkLst>
            <pc:docMk/>
            <pc:sldMk cId="1355994216" sldId="895"/>
            <ac:spMk id="8" creationId="{2FC0638D-EE38-B21C-9531-B4175F3BECDB}"/>
          </ac:spMkLst>
        </pc:spChg>
        <pc:spChg chg="mod">
          <ac:chgData name="MARQUEZ, ROXANNE A CIV USAF AFMC AFSC/PZAAA" userId="3cff34d0-eaf5-450a-8fed-fc403800362e" providerId="ADAL" clId="{6BB3C2AD-B0C9-4C4C-B3FC-E505418F49B8}" dt="2024-10-31T19:04:54.932" v="952" actId="164"/>
          <ac:spMkLst>
            <pc:docMk/>
            <pc:sldMk cId="1355994216" sldId="895"/>
            <ac:spMk id="9" creationId="{85A3C659-D28F-4381-B86D-A5B1B22754C4}"/>
          </ac:spMkLst>
        </pc:spChg>
        <pc:spChg chg="mod">
          <ac:chgData name="MARQUEZ, ROXANNE A CIV USAF AFMC AFSC/PZAAA" userId="3cff34d0-eaf5-450a-8fed-fc403800362e" providerId="ADAL" clId="{6BB3C2AD-B0C9-4C4C-B3FC-E505418F49B8}" dt="2024-10-31T19:04:54.932" v="952" actId="164"/>
          <ac:spMkLst>
            <pc:docMk/>
            <pc:sldMk cId="1355994216" sldId="895"/>
            <ac:spMk id="10" creationId="{34862EB8-FE0F-2B87-E528-6399A8D90599}"/>
          </ac:spMkLst>
        </pc:spChg>
        <pc:spChg chg="mod">
          <ac:chgData name="MARQUEZ, ROXANNE A CIV USAF AFMC AFSC/PZAAA" userId="3cff34d0-eaf5-450a-8fed-fc403800362e" providerId="ADAL" clId="{6BB3C2AD-B0C9-4C4C-B3FC-E505418F49B8}" dt="2024-10-31T19:04:54.932" v="952" actId="164"/>
          <ac:spMkLst>
            <pc:docMk/>
            <pc:sldMk cId="1355994216" sldId="895"/>
            <ac:spMk id="11" creationId="{D090AD27-A2B3-C930-DE8C-EC902C4E1DE5}"/>
          </ac:spMkLst>
        </pc:spChg>
        <pc:spChg chg="mod">
          <ac:chgData name="MARQUEZ, ROXANNE A CIV USAF AFMC AFSC/PZAAA" userId="3cff34d0-eaf5-450a-8fed-fc403800362e" providerId="ADAL" clId="{6BB3C2AD-B0C9-4C4C-B3FC-E505418F49B8}" dt="2024-10-31T19:04:54.932" v="952" actId="164"/>
          <ac:spMkLst>
            <pc:docMk/>
            <pc:sldMk cId="1355994216" sldId="895"/>
            <ac:spMk id="12" creationId="{13D03FD5-092A-CB73-24C6-0E94693649C8}"/>
          </ac:spMkLst>
        </pc:spChg>
        <pc:spChg chg="mod">
          <ac:chgData name="MARQUEZ, ROXANNE A CIV USAF AFMC AFSC/PZAAA" userId="3cff34d0-eaf5-450a-8fed-fc403800362e" providerId="ADAL" clId="{6BB3C2AD-B0C9-4C4C-B3FC-E505418F49B8}" dt="2024-10-31T19:04:54.932" v="952" actId="164"/>
          <ac:spMkLst>
            <pc:docMk/>
            <pc:sldMk cId="1355994216" sldId="895"/>
            <ac:spMk id="13" creationId="{483E1DCD-B406-9FFD-2FA8-A5515D0509B1}"/>
          </ac:spMkLst>
        </pc:spChg>
        <pc:spChg chg="mod">
          <ac:chgData name="MARQUEZ, ROXANNE A CIV USAF AFMC AFSC/PZAAA" userId="3cff34d0-eaf5-450a-8fed-fc403800362e" providerId="ADAL" clId="{6BB3C2AD-B0C9-4C4C-B3FC-E505418F49B8}" dt="2024-10-31T19:04:54.932" v="952" actId="164"/>
          <ac:spMkLst>
            <pc:docMk/>
            <pc:sldMk cId="1355994216" sldId="895"/>
            <ac:spMk id="14" creationId="{B4904FFE-0EBD-E697-0512-0EB278624F62}"/>
          </ac:spMkLst>
        </pc:spChg>
        <pc:spChg chg="del mod">
          <ac:chgData name="MARQUEZ, ROXANNE A CIV USAF AFMC AFSC/PZAAA" userId="3cff34d0-eaf5-450a-8fed-fc403800362e" providerId="ADAL" clId="{6BB3C2AD-B0C9-4C4C-B3FC-E505418F49B8}" dt="2024-10-31T18:58:59.333" v="869" actId="21"/>
          <ac:spMkLst>
            <pc:docMk/>
            <pc:sldMk cId="1355994216" sldId="895"/>
            <ac:spMk id="17" creationId="{502DBA3D-0D07-7798-D60D-510769233B51}"/>
          </ac:spMkLst>
        </pc:spChg>
        <pc:spChg chg="mod">
          <ac:chgData name="MARQUEZ, ROXANNE A CIV USAF AFMC AFSC/PZAAA" userId="3cff34d0-eaf5-450a-8fed-fc403800362e" providerId="ADAL" clId="{6BB3C2AD-B0C9-4C4C-B3FC-E505418F49B8}" dt="2024-10-31T19:04:54.932" v="952" actId="164"/>
          <ac:spMkLst>
            <pc:docMk/>
            <pc:sldMk cId="1355994216" sldId="895"/>
            <ac:spMk id="31" creationId="{FC583CF7-0F90-D4B2-44FA-F17A886DDEA4}"/>
          </ac:spMkLst>
        </pc:spChg>
        <pc:spChg chg="mod">
          <ac:chgData name="MARQUEZ, ROXANNE A CIV USAF AFMC AFSC/PZAAA" userId="3cff34d0-eaf5-450a-8fed-fc403800362e" providerId="ADAL" clId="{6BB3C2AD-B0C9-4C4C-B3FC-E505418F49B8}" dt="2024-10-31T19:04:54.932" v="952" actId="164"/>
          <ac:spMkLst>
            <pc:docMk/>
            <pc:sldMk cId="1355994216" sldId="895"/>
            <ac:spMk id="51" creationId="{48581FE7-FE47-8569-34BE-FB0C61CA5A29}"/>
          </ac:spMkLst>
        </pc:spChg>
        <pc:spChg chg="mod">
          <ac:chgData name="MARQUEZ, ROXANNE A CIV USAF AFMC AFSC/PZAAA" userId="3cff34d0-eaf5-450a-8fed-fc403800362e" providerId="ADAL" clId="{6BB3C2AD-B0C9-4C4C-B3FC-E505418F49B8}" dt="2024-10-31T19:04:54.932" v="952" actId="164"/>
          <ac:spMkLst>
            <pc:docMk/>
            <pc:sldMk cId="1355994216" sldId="895"/>
            <ac:spMk id="175" creationId="{1F5BEFF4-40EA-F703-7CDE-283D7105A301}"/>
          </ac:spMkLst>
        </pc:spChg>
        <pc:grpChg chg="add del mod">
          <ac:chgData name="MARQUEZ, ROXANNE A CIV USAF AFMC AFSC/PZAAA" userId="3cff34d0-eaf5-450a-8fed-fc403800362e" providerId="ADAL" clId="{6BB3C2AD-B0C9-4C4C-B3FC-E505418F49B8}" dt="2024-10-31T19:04:56.064" v="953" actId="21"/>
          <ac:grpSpMkLst>
            <pc:docMk/>
            <pc:sldMk cId="1355994216" sldId="895"/>
            <ac:grpSpMk id="5" creationId="{3E331C05-6F08-5B98-CD76-8F8A34159251}"/>
          </ac:grpSpMkLst>
        </pc:grpChg>
        <pc:cxnChg chg="mod">
          <ac:chgData name="MARQUEZ, ROXANNE A CIV USAF AFMC AFSC/PZAAA" userId="3cff34d0-eaf5-450a-8fed-fc403800362e" providerId="ADAL" clId="{6BB3C2AD-B0C9-4C4C-B3FC-E505418F49B8}" dt="2024-10-31T19:04:54.932" v="952" actId="164"/>
          <ac:cxnSpMkLst>
            <pc:docMk/>
            <pc:sldMk cId="1355994216" sldId="895"/>
            <ac:cxnSpMk id="15" creationId="{967DDB8F-AE12-CFE7-2B72-3D3C3B32B550}"/>
          </ac:cxnSpMkLst>
        </pc:cxnChg>
        <pc:cxnChg chg="mod">
          <ac:chgData name="MARQUEZ, ROXANNE A CIV USAF AFMC AFSC/PZAAA" userId="3cff34d0-eaf5-450a-8fed-fc403800362e" providerId="ADAL" clId="{6BB3C2AD-B0C9-4C4C-B3FC-E505418F49B8}" dt="2024-10-31T19:04:56.064" v="953" actId="21"/>
          <ac:cxnSpMkLst>
            <pc:docMk/>
            <pc:sldMk cId="1355994216" sldId="895"/>
            <ac:cxnSpMk id="21" creationId="{B1E7743D-EB0A-B89E-D322-F3DFA4EB80B4}"/>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23" creationId="{105289E1-6C17-217E-AAE5-A3471B6D8D9B}"/>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29" creationId="{6914CBF9-D157-63B2-8B5B-2BBC9E078021}"/>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36" creationId="{2CC3C4A7-8748-F8EA-831C-977E9E87BABB}"/>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37" creationId="{E230F036-5110-6AEE-D0CA-9C64CA7D77C0}"/>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38" creationId="{56DB71A4-1744-5683-A127-D931A2A6E95F}"/>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39" creationId="{D99C5007-4F43-5842-781D-D6479112BD4B}"/>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45" creationId="{249CCCCF-4BDB-22B1-B5E3-E05E306887A0}"/>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57" creationId="{AB1F6AB9-95C0-9833-F27F-2BA370C51F19}"/>
          </ac:cxnSpMkLst>
        </pc:cxnChg>
        <pc:cxnChg chg="mod">
          <ac:chgData name="MARQUEZ, ROXANNE A CIV USAF AFMC AFSC/PZAAA" userId="3cff34d0-eaf5-450a-8fed-fc403800362e" providerId="ADAL" clId="{6BB3C2AD-B0C9-4C4C-B3FC-E505418F49B8}" dt="2024-10-31T19:04:56.064" v="953" actId="21"/>
          <ac:cxnSpMkLst>
            <pc:docMk/>
            <pc:sldMk cId="1355994216" sldId="895"/>
            <ac:cxnSpMk id="63" creationId="{5EC57BF2-1ACB-BDCE-5EA0-EE332A8E6A5D}"/>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79" creationId="{79C383FD-1608-B267-9C3A-82B51611A625}"/>
          </ac:cxnSpMkLst>
        </pc:cxnChg>
        <pc:cxnChg chg="mod">
          <ac:chgData name="MARQUEZ, ROXANNE A CIV USAF AFMC AFSC/PZAAA" userId="3cff34d0-eaf5-450a-8fed-fc403800362e" providerId="ADAL" clId="{6BB3C2AD-B0C9-4C4C-B3FC-E505418F49B8}" dt="2024-10-31T19:04:56.064" v="953" actId="21"/>
          <ac:cxnSpMkLst>
            <pc:docMk/>
            <pc:sldMk cId="1355994216" sldId="895"/>
            <ac:cxnSpMk id="82" creationId="{18FA9E5A-7E44-C85F-49F1-145CCB534FED}"/>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97" creationId="{684A7B98-DC6F-8A18-4D97-EDBBAE273378}"/>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105" creationId="{823240D4-209B-A2EF-FF91-D2CA1C9A2E59}"/>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220" creationId="{E65B7D30-CA59-A43F-1385-585A74C178EC}"/>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236" creationId="{25359F91-C5E4-CCAB-CD81-B7700603A2EE}"/>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238" creationId="{911B62B2-990B-4835-CBA5-E0F83224108C}"/>
          </ac:cxnSpMkLst>
        </pc:cxnChg>
        <pc:cxnChg chg="mod">
          <ac:chgData name="MARQUEZ, ROXANNE A CIV USAF AFMC AFSC/PZAAA" userId="3cff34d0-eaf5-450a-8fed-fc403800362e" providerId="ADAL" clId="{6BB3C2AD-B0C9-4C4C-B3FC-E505418F49B8}" dt="2024-10-31T19:04:54.932" v="952" actId="164"/>
          <ac:cxnSpMkLst>
            <pc:docMk/>
            <pc:sldMk cId="1355994216" sldId="895"/>
            <ac:cxnSpMk id="246" creationId="{EDFF9867-91DE-81DF-BB66-5C1F1161190B}"/>
          </ac:cxnSpMkLst>
        </pc:cxnChg>
      </pc:sldChg>
      <pc:sldChg chg="modSp add del mod modTransition">
        <pc:chgData name="MARQUEZ, ROXANNE A CIV USAF AFMC AFSC/PZAAA" userId="3cff34d0-eaf5-450a-8fed-fc403800362e" providerId="ADAL" clId="{6BB3C2AD-B0C9-4C4C-B3FC-E505418F49B8}" dt="2024-10-31T19:35:50.184" v="1774" actId="47"/>
        <pc:sldMkLst>
          <pc:docMk/>
          <pc:sldMk cId="3700512565" sldId="896"/>
        </pc:sldMkLst>
        <pc:spChg chg="mod">
          <ac:chgData name="MARQUEZ, ROXANNE A CIV USAF AFMC AFSC/PZAAA" userId="3cff34d0-eaf5-450a-8fed-fc403800362e" providerId="ADAL" clId="{6BB3C2AD-B0C9-4C4C-B3FC-E505418F49B8}" dt="2024-10-31T19:22:11.663" v="1620" actId="6549"/>
          <ac:spMkLst>
            <pc:docMk/>
            <pc:sldMk cId="3700512565" sldId="896"/>
            <ac:spMk id="2" creationId="{1CACC8CC-2EBC-A683-D93D-DA41ECAB0A49}"/>
          </ac:spMkLst>
        </pc:spChg>
        <pc:spChg chg="mod">
          <ac:chgData name="MARQUEZ, ROXANNE A CIV USAF AFMC AFSC/PZAAA" userId="3cff34d0-eaf5-450a-8fed-fc403800362e" providerId="ADAL" clId="{6BB3C2AD-B0C9-4C4C-B3FC-E505418F49B8}" dt="2024-10-31T19:22:46.141" v="1636" actId="14"/>
          <ac:spMkLst>
            <pc:docMk/>
            <pc:sldMk cId="3700512565" sldId="896"/>
            <ac:spMk id="3" creationId="{E109C9C0-42AA-233E-0733-36A3E33C30A0}"/>
          </ac:spMkLst>
        </pc:spChg>
        <pc:spChg chg="mod">
          <ac:chgData name="MARQUEZ, ROXANNE A CIV USAF AFMC AFSC/PZAAA" userId="3cff34d0-eaf5-450a-8fed-fc403800362e" providerId="ADAL" clId="{6BB3C2AD-B0C9-4C4C-B3FC-E505418F49B8}" dt="2024-10-31T14:21:18.725" v="5"/>
          <ac:spMkLst>
            <pc:docMk/>
            <pc:sldMk cId="3700512565" sldId="896"/>
            <ac:spMk id="4" creationId="{D6CBA07D-5B91-DE5C-7718-77E41766CD16}"/>
          </ac:spMkLst>
        </pc:spChg>
      </pc:sldChg>
      <pc:sldChg chg="addSp delSp modSp add del mod modTransition">
        <pc:chgData name="MARQUEZ, ROXANNE A CIV USAF AFMC AFSC/PZAAA" userId="3cff34d0-eaf5-450a-8fed-fc403800362e" providerId="ADAL" clId="{6BB3C2AD-B0C9-4C4C-B3FC-E505418F49B8}" dt="2024-10-31T19:36:38.353" v="1811" actId="47"/>
        <pc:sldMkLst>
          <pc:docMk/>
          <pc:sldMk cId="3895993884" sldId="897"/>
        </pc:sldMkLst>
        <pc:spChg chg="add mod">
          <ac:chgData name="MARQUEZ, ROXANNE A CIV USAF AFMC AFSC/PZAAA" userId="3cff34d0-eaf5-450a-8fed-fc403800362e" providerId="ADAL" clId="{6BB3C2AD-B0C9-4C4C-B3FC-E505418F49B8}" dt="2024-10-31T19:36:05.692" v="1786" actId="20577"/>
          <ac:spMkLst>
            <pc:docMk/>
            <pc:sldMk cId="3895993884" sldId="897"/>
            <ac:spMk id="2" creationId="{C390007F-72B2-B8C1-46C4-F1EE8F70C85A}"/>
          </ac:spMkLst>
        </pc:spChg>
        <pc:spChg chg="del">
          <ac:chgData name="MARQUEZ, ROXANNE A CIV USAF AFMC AFSC/PZAAA" userId="3cff34d0-eaf5-450a-8fed-fc403800362e" providerId="ADAL" clId="{6BB3C2AD-B0C9-4C4C-B3FC-E505418F49B8}" dt="2024-10-31T19:34:36.138" v="1761" actId="478"/>
          <ac:spMkLst>
            <pc:docMk/>
            <pc:sldMk cId="3895993884" sldId="897"/>
            <ac:spMk id="6" creationId="{00000000-0000-0000-0000-000000000000}"/>
          </ac:spMkLst>
        </pc:spChg>
        <pc:spChg chg="del">
          <ac:chgData name="MARQUEZ, ROXANNE A CIV USAF AFMC AFSC/PZAAA" userId="3cff34d0-eaf5-450a-8fed-fc403800362e" providerId="ADAL" clId="{6BB3C2AD-B0C9-4C4C-B3FC-E505418F49B8}" dt="2024-10-31T14:23:01.454" v="16" actId="478"/>
          <ac:spMkLst>
            <pc:docMk/>
            <pc:sldMk cId="3895993884" sldId="897"/>
            <ac:spMk id="7" creationId="{00000000-0000-0000-0000-000000000000}"/>
          </ac:spMkLst>
        </pc:spChg>
      </pc:sldChg>
      <pc:sldChg chg="modSp add del mod modTransition">
        <pc:chgData name="MARQUEZ, ROXANNE A CIV USAF AFMC AFSC/PZAAA" userId="3cff34d0-eaf5-450a-8fed-fc403800362e" providerId="ADAL" clId="{6BB3C2AD-B0C9-4C4C-B3FC-E505418F49B8}" dt="2024-10-31T14:33:38.440" v="29" actId="47"/>
        <pc:sldMkLst>
          <pc:docMk/>
          <pc:sldMk cId="2512736586" sldId="898"/>
        </pc:sldMkLst>
        <pc:spChg chg="mod">
          <ac:chgData name="MARQUEZ, ROXANNE A CIV USAF AFMC AFSC/PZAAA" userId="3cff34d0-eaf5-450a-8fed-fc403800362e" providerId="ADAL" clId="{6BB3C2AD-B0C9-4C4C-B3FC-E505418F49B8}" dt="2024-10-31T14:20:43.665" v="3" actId="108"/>
          <ac:spMkLst>
            <pc:docMk/>
            <pc:sldMk cId="2512736586" sldId="898"/>
            <ac:spMk id="2" creationId="{1CACC8CC-2EBC-A683-D93D-DA41ECAB0A49}"/>
          </ac:spMkLst>
        </pc:spChg>
        <pc:spChg chg="mod">
          <ac:chgData name="MARQUEZ, ROXANNE A CIV USAF AFMC AFSC/PZAAA" userId="3cff34d0-eaf5-450a-8fed-fc403800362e" providerId="ADAL" clId="{6BB3C2AD-B0C9-4C4C-B3FC-E505418F49B8}" dt="2024-10-31T14:20:00.035" v="1" actId="27636"/>
          <ac:spMkLst>
            <pc:docMk/>
            <pc:sldMk cId="2512736586" sldId="898"/>
            <ac:spMk id="3" creationId="{E109C9C0-42AA-233E-0733-36A3E33C30A0}"/>
          </ac:spMkLst>
        </pc:spChg>
        <pc:spChg chg="mod">
          <ac:chgData name="MARQUEZ, ROXANNE A CIV USAF AFMC AFSC/PZAAA" userId="3cff34d0-eaf5-450a-8fed-fc403800362e" providerId="ADAL" clId="{6BB3C2AD-B0C9-4C4C-B3FC-E505418F49B8}" dt="2024-10-31T14:19:59.990" v="0"/>
          <ac:spMkLst>
            <pc:docMk/>
            <pc:sldMk cId="2512736586" sldId="898"/>
            <ac:spMk id="4" creationId="{D6CBA07D-5B91-DE5C-7718-77E41766CD16}"/>
          </ac:spMkLst>
        </pc:spChg>
      </pc:sldChg>
      <pc:sldChg chg="modSp add del mod modTransition">
        <pc:chgData name="MARQUEZ, ROXANNE A CIV USAF AFMC AFSC/PZAAA" userId="3cff34d0-eaf5-450a-8fed-fc403800362e" providerId="ADAL" clId="{6BB3C2AD-B0C9-4C4C-B3FC-E505418F49B8}" dt="2024-10-31T14:34:36.450" v="70" actId="47"/>
        <pc:sldMkLst>
          <pc:docMk/>
          <pc:sldMk cId="3759068409" sldId="899"/>
        </pc:sldMkLst>
        <pc:spChg chg="mod">
          <ac:chgData name="MARQUEZ, ROXANNE A CIV USAF AFMC AFSC/PZAAA" userId="3cff34d0-eaf5-450a-8fed-fc403800362e" providerId="ADAL" clId="{6BB3C2AD-B0C9-4C4C-B3FC-E505418F49B8}" dt="2024-10-31T14:21:44.865" v="8" actId="108"/>
          <ac:spMkLst>
            <pc:docMk/>
            <pc:sldMk cId="3759068409" sldId="899"/>
            <ac:spMk id="2" creationId="{1CACC8CC-2EBC-A683-D93D-DA41ECAB0A49}"/>
          </ac:spMkLst>
        </pc:spChg>
        <pc:spChg chg="mod">
          <ac:chgData name="MARQUEZ, ROXANNE A CIV USAF AFMC AFSC/PZAAA" userId="3cff34d0-eaf5-450a-8fed-fc403800362e" providerId="ADAL" clId="{6BB3C2AD-B0C9-4C4C-B3FC-E505418F49B8}" dt="2024-10-31T14:20:55.078" v="4"/>
          <ac:spMkLst>
            <pc:docMk/>
            <pc:sldMk cId="3759068409" sldId="899"/>
            <ac:spMk id="4" creationId="{D6CBA07D-5B91-DE5C-7718-77E41766CD16}"/>
          </ac:spMkLst>
        </pc:spChg>
      </pc:sldChg>
      <pc:sldChg chg="modSp add mod ord modTransition">
        <pc:chgData name="MARQUEZ, ROXANNE A CIV USAF AFMC AFSC/PZAAA" userId="3cff34d0-eaf5-450a-8fed-fc403800362e" providerId="ADAL" clId="{6BB3C2AD-B0C9-4C4C-B3FC-E505418F49B8}" dt="2024-10-31T14:38:46.424" v="126"/>
        <pc:sldMkLst>
          <pc:docMk/>
          <pc:sldMk cId="3484988843" sldId="900"/>
        </pc:sldMkLst>
        <pc:spChg chg="mod">
          <ac:chgData name="MARQUEZ, ROXANNE A CIV USAF AFMC AFSC/PZAAA" userId="3cff34d0-eaf5-450a-8fed-fc403800362e" providerId="ADAL" clId="{6BB3C2AD-B0C9-4C4C-B3FC-E505418F49B8}" dt="2024-10-31T14:21:53.027" v="11" actId="108"/>
          <ac:spMkLst>
            <pc:docMk/>
            <pc:sldMk cId="3484988843" sldId="900"/>
            <ac:spMk id="2" creationId="{1CACC8CC-2EBC-A683-D93D-DA41ECAB0A49}"/>
          </ac:spMkLst>
        </pc:spChg>
        <pc:spChg chg="mod">
          <ac:chgData name="MARQUEZ, ROXANNE A CIV USAF AFMC AFSC/PZAAA" userId="3cff34d0-eaf5-450a-8fed-fc403800362e" providerId="ADAL" clId="{6BB3C2AD-B0C9-4C4C-B3FC-E505418F49B8}" dt="2024-10-31T14:21:18.725" v="5"/>
          <ac:spMkLst>
            <pc:docMk/>
            <pc:sldMk cId="3484988843" sldId="900"/>
            <ac:spMk id="4" creationId="{D6CBA07D-5B91-DE5C-7718-77E41766CD16}"/>
          </ac:spMkLst>
        </pc:spChg>
      </pc:sldChg>
      <pc:sldChg chg="modSp add del mod modTransition modNotesTx">
        <pc:chgData name="MARQUEZ, ROXANNE A CIV USAF AFMC AFSC/PZAAA" userId="3cff34d0-eaf5-450a-8fed-fc403800362e" providerId="ADAL" clId="{6BB3C2AD-B0C9-4C4C-B3FC-E505418F49B8}" dt="2024-10-31T18:29:54.571" v="273" actId="47"/>
        <pc:sldMkLst>
          <pc:docMk/>
          <pc:sldMk cId="3105555555" sldId="1239"/>
        </pc:sldMkLst>
        <pc:spChg chg="mod">
          <ac:chgData name="MARQUEZ, ROXANNE A CIV USAF AFMC AFSC/PZAAA" userId="3cff34d0-eaf5-450a-8fed-fc403800362e" providerId="ADAL" clId="{6BB3C2AD-B0C9-4C4C-B3FC-E505418F49B8}" dt="2024-10-31T14:21:57.974" v="12" actId="108"/>
          <ac:spMkLst>
            <pc:docMk/>
            <pc:sldMk cId="3105555555" sldId="1239"/>
            <ac:spMk id="2" creationId="{1CACC8CC-2EBC-A683-D93D-DA41ECAB0A49}"/>
          </ac:spMkLst>
        </pc:spChg>
        <pc:spChg chg="mod">
          <ac:chgData name="MARQUEZ, ROXANNE A CIV USAF AFMC AFSC/PZAAA" userId="3cff34d0-eaf5-450a-8fed-fc403800362e" providerId="ADAL" clId="{6BB3C2AD-B0C9-4C4C-B3FC-E505418F49B8}" dt="2024-10-31T18:28:39.471" v="230" actId="1076"/>
          <ac:spMkLst>
            <pc:docMk/>
            <pc:sldMk cId="3105555555" sldId="1239"/>
            <ac:spMk id="3" creationId="{526397F9-3931-8BD4-D749-7CAA862D742D}"/>
          </ac:spMkLst>
        </pc:spChg>
        <pc:spChg chg="mod">
          <ac:chgData name="MARQUEZ, ROXANNE A CIV USAF AFMC AFSC/PZAAA" userId="3cff34d0-eaf5-450a-8fed-fc403800362e" providerId="ADAL" clId="{6BB3C2AD-B0C9-4C4C-B3FC-E505418F49B8}" dt="2024-10-31T14:21:18.725" v="5"/>
          <ac:spMkLst>
            <pc:docMk/>
            <pc:sldMk cId="3105555555" sldId="1239"/>
            <ac:spMk id="4" creationId="{D6CBA07D-5B91-DE5C-7718-77E41766CD16}"/>
          </ac:spMkLst>
        </pc:spChg>
      </pc:sldChg>
      <pc:sldChg chg="modSp add mod ord">
        <pc:chgData name="MARQUEZ, ROXANNE A CIV USAF AFMC AFSC/PZAAA" userId="3cff34d0-eaf5-450a-8fed-fc403800362e" providerId="ADAL" clId="{6BB3C2AD-B0C9-4C4C-B3FC-E505418F49B8}" dt="2024-10-31T14:33:44.859" v="46" actId="20577"/>
        <pc:sldMkLst>
          <pc:docMk/>
          <pc:sldMk cId="2689599660" sldId="1240"/>
        </pc:sldMkLst>
        <pc:spChg chg="mod">
          <ac:chgData name="MARQUEZ, ROXANNE A CIV USAF AFMC AFSC/PZAAA" userId="3cff34d0-eaf5-450a-8fed-fc403800362e" providerId="ADAL" clId="{6BB3C2AD-B0C9-4C4C-B3FC-E505418F49B8}" dt="2024-10-31T14:33:44.859" v="46" actId="20577"/>
          <ac:spMkLst>
            <pc:docMk/>
            <pc:sldMk cId="2689599660" sldId="1240"/>
            <ac:spMk id="2" creationId="{676B13A5-CDA7-E137-2502-0416F7BA0B6A}"/>
          </ac:spMkLst>
        </pc:spChg>
        <pc:spChg chg="mod">
          <ac:chgData name="MARQUEZ, ROXANNE A CIV USAF AFMC AFSC/PZAAA" userId="3cff34d0-eaf5-450a-8fed-fc403800362e" providerId="ADAL" clId="{6BB3C2AD-B0C9-4C4C-B3FC-E505418F49B8}" dt="2024-10-31T14:33:29.521" v="28" actId="20577"/>
          <ac:spMkLst>
            <pc:docMk/>
            <pc:sldMk cId="2689599660" sldId="1240"/>
            <ac:spMk id="3" creationId="{49DFB61C-C373-A284-8013-F01FA82AB829}"/>
          </ac:spMkLst>
        </pc:spChg>
      </pc:sldChg>
      <pc:sldChg chg="modSp add mod">
        <pc:chgData name="MARQUEZ, ROXANNE A CIV USAF AFMC AFSC/PZAAA" userId="3cff34d0-eaf5-450a-8fed-fc403800362e" providerId="ADAL" clId="{6BB3C2AD-B0C9-4C4C-B3FC-E505418F49B8}" dt="2024-11-01T12:03:21.747" v="2103" actId="20577"/>
        <pc:sldMkLst>
          <pc:docMk/>
          <pc:sldMk cId="3041660569" sldId="1241"/>
        </pc:sldMkLst>
        <pc:spChg chg="mod">
          <ac:chgData name="MARQUEZ, ROXANNE A CIV USAF AFMC AFSC/PZAAA" userId="3cff34d0-eaf5-450a-8fed-fc403800362e" providerId="ADAL" clId="{6BB3C2AD-B0C9-4C4C-B3FC-E505418F49B8}" dt="2024-10-31T14:34:05.673" v="64" actId="20577"/>
          <ac:spMkLst>
            <pc:docMk/>
            <pc:sldMk cId="3041660569" sldId="1241"/>
            <ac:spMk id="2" creationId="{676B13A5-CDA7-E137-2502-0416F7BA0B6A}"/>
          </ac:spMkLst>
        </pc:spChg>
        <pc:spChg chg="mod">
          <ac:chgData name="MARQUEZ, ROXANNE A CIV USAF AFMC AFSC/PZAAA" userId="3cff34d0-eaf5-450a-8fed-fc403800362e" providerId="ADAL" clId="{6BB3C2AD-B0C9-4C4C-B3FC-E505418F49B8}" dt="2024-11-01T12:03:21.747" v="2103" actId="20577"/>
          <ac:spMkLst>
            <pc:docMk/>
            <pc:sldMk cId="3041660569" sldId="1241"/>
            <ac:spMk id="3" creationId="{49DFB61C-C373-A284-8013-F01FA82AB829}"/>
          </ac:spMkLst>
        </pc:spChg>
      </pc:sldChg>
      <pc:sldChg chg="addSp delSp modSp add mod modNotesTx">
        <pc:chgData name="MARQUEZ, ROXANNE A CIV USAF AFMC AFSC/PZAAA" userId="3cff34d0-eaf5-450a-8fed-fc403800362e" providerId="ADAL" clId="{6BB3C2AD-B0C9-4C4C-B3FC-E505418F49B8}" dt="2024-10-31T19:03:49.057" v="945" actId="1035"/>
        <pc:sldMkLst>
          <pc:docMk/>
          <pc:sldMk cId="2317717637" sldId="1242"/>
        </pc:sldMkLst>
        <pc:spChg chg="mod">
          <ac:chgData name="MARQUEZ, ROXANNE A CIV USAF AFMC AFSC/PZAAA" userId="3cff34d0-eaf5-450a-8fed-fc403800362e" providerId="ADAL" clId="{6BB3C2AD-B0C9-4C4C-B3FC-E505418F49B8}" dt="2024-10-31T19:00:34.192" v="882" actId="20577"/>
          <ac:spMkLst>
            <pc:docMk/>
            <pc:sldMk cId="2317717637" sldId="1242"/>
            <ac:spMk id="2" creationId="{676B13A5-CDA7-E137-2502-0416F7BA0B6A}"/>
          </ac:spMkLst>
        </pc:spChg>
        <pc:spChg chg="del">
          <ac:chgData name="MARQUEZ, ROXANNE A CIV USAF AFMC AFSC/PZAAA" userId="3cff34d0-eaf5-450a-8fed-fc403800362e" providerId="ADAL" clId="{6BB3C2AD-B0C9-4C4C-B3FC-E505418F49B8}" dt="2024-10-31T14:35:36.758" v="79" actId="478"/>
          <ac:spMkLst>
            <pc:docMk/>
            <pc:sldMk cId="2317717637" sldId="1242"/>
            <ac:spMk id="3" creationId="{49DFB61C-C373-A284-8013-F01FA82AB829}"/>
          </ac:spMkLst>
        </pc:spChg>
        <pc:spChg chg="add del mod">
          <ac:chgData name="MARQUEZ, ROXANNE A CIV USAF AFMC AFSC/PZAAA" userId="3cff34d0-eaf5-450a-8fed-fc403800362e" providerId="ADAL" clId="{6BB3C2AD-B0C9-4C4C-B3FC-E505418F49B8}" dt="2024-10-31T14:35:39.447" v="81" actId="478"/>
          <ac:spMkLst>
            <pc:docMk/>
            <pc:sldMk cId="2317717637" sldId="1242"/>
            <ac:spMk id="5" creationId="{A41D11E3-9A4C-7A41-93EE-3BB57C856D68}"/>
          </ac:spMkLst>
        </pc:spChg>
        <pc:spChg chg="mod">
          <ac:chgData name="MARQUEZ, ROXANNE A CIV USAF AFMC AFSC/PZAAA" userId="3cff34d0-eaf5-450a-8fed-fc403800362e" providerId="ADAL" clId="{6BB3C2AD-B0C9-4C4C-B3FC-E505418F49B8}" dt="2024-10-31T19:03:25.729" v="930" actId="12788"/>
          <ac:spMkLst>
            <pc:docMk/>
            <pc:sldMk cId="2317717637" sldId="1242"/>
            <ac:spMk id="8" creationId="{F5356268-2997-B65F-BB2C-921B292FE0A0}"/>
          </ac:spMkLst>
        </pc:spChg>
        <pc:spChg chg="mod">
          <ac:chgData name="MARQUEZ, ROXANNE A CIV USAF AFMC AFSC/PZAAA" userId="3cff34d0-eaf5-450a-8fed-fc403800362e" providerId="ADAL" clId="{6BB3C2AD-B0C9-4C4C-B3FC-E505418F49B8}" dt="2024-10-31T19:03:49.057" v="945" actId="1035"/>
          <ac:spMkLst>
            <pc:docMk/>
            <pc:sldMk cId="2317717637" sldId="1242"/>
            <ac:spMk id="9" creationId="{2B3B2E47-F758-9EB3-CF23-F3044837521A}"/>
          </ac:spMkLst>
        </pc:spChg>
        <pc:spChg chg="mod">
          <ac:chgData name="MARQUEZ, ROXANNE A CIV USAF AFMC AFSC/PZAAA" userId="3cff34d0-eaf5-450a-8fed-fc403800362e" providerId="ADAL" clId="{6BB3C2AD-B0C9-4C4C-B3FC-E505418F49B8}" dt="2024-10-31T19:03:47.475" v="942" actId="1036"/>
          <ac:spMkLst>
            <pc:docMk/>
            <pc:sldMk cId="2317717637" sldId="1242"/>
            <ac:spMk id="10" creationId="{12D9B2B3-5E8E-5199-0F84-6C1C8FDC3E0D}"/>
          </ac:spMkLst>
        </pc:spChg>
        <pc:spChg chg="mod">
          <ac:chgData name="MARQUEZ, ROXANNE A CIV USAF AFMC AFSC/PZAAA" userId="3cff34d0-eaf5-450a-8fed-fc403800362e" providerId="ADAL" clId="{6BB3C2AD-B0C9-4C4C-B3FC-E505418F49B8}" dt="2024-10-31T19:03:44.432" v="940" actId="1036"/>
          <ac:spMkLst>
            <pc:docMk/>
            <pc:sldMk cId="2317717637" sldId="1242"/>
            <ac:spMk id="11" creationId="{EC15593F-B129-D18F-46E5-D2FD53272117}"/>
          </ac:spMkLst>
        </pc:spChg>
        <pc:spChg chg="mod">
          <ac:chgData name="MARQUEZ, ROXANNE A CIV USAF AFMC AFSC/PZAAA" userId="3cff34d0-eaf5-450a-8fed-fc403800362e" providerId="ADAL" clId="{6BB3C2AD-B0C9-4C4C-B3FC-E505418F49B8}" dt="2024-10-31T19:03:38.113" v="936" actId="1036"/>
          <ac:spMkLst>
            <pc:docMk/>
            <pc:sldMk cId="2317717637" sldId="1242"/>
            <ac:spMk id="12" creationId="{79C469D0-2286-C21B-0BA8-C670A453E96E}"/>
          </ac:spMkLst>
        </pc:spChg>
        <pc:spChg chg="mod">
          <ac:chgData name="MARQUEZ, ROXANNE A CIV USAF AFMC AFSC/PZAAA" userId="3cff34d0-eaf5-450a-8fed-fc403800362e" providerId="ADAL" clId="{6BB3C2AD-B0C9-4C4C-B3FC-E505418F49B8}" dt="2024-10-31T19:03:25.729" v="930" actId="12788"/>
          <ac:spMkLst>
            <pc:docMk/>
            <pc:sldMk cId="2317717637" sldId="1242"/>
            <ac:spMk id="13" creationId="{4A41CD68-8F27-3061-6521-AA8FA176FDAB}"/>
          </ac:spMkLst>
        </pc:spChg>
        <pc:spChg chg="mod">
          <ac:chgData name="MARQUEZ, ROXANNE A CIV USAF AFMC AFSC/PZAAA" userId="3cff34d0-eaf5-450a-8fed-fc403800362e" providerId="ADAL" clId="{6BB3C2AD-B0C9-4C4C-B3FC-E505418F49B8}" dt="2024-10-31T19:03:25.729" v="930" actId="12788"/>
          <ac:spMkLst>
            <pc:docMk/>
            <pc:sldMk cId="2317717637" sldId="1242"/>
            <ac:spMk id="14" creationId="{B5B7B7CC-11F3-600D-3AC2-6628640054D2}"/>
          </ac:spMkLst>
        </pc:spChg>
        <pc:grpChg chg="add mod">
          <ac:chgData name="MARQUEZ, ROXANNE A CIV USAF AFMC AFSC/PZAAA" userId="3cff34d0-eaf5-450a-8fed-fc403800362e" providerId="ADAL" clId="{6BB3C2AD-B0C9-4C4C-B3FC-E505418F49B8}" dt="2024-10-31T19:03:16.630" v="929" actId="14100"/>
          <ac:grpSpMkLst>
            <pc:docMk/>
            <pc:sldMk cId="2317717637" sldId="1242"/>
            <ac:grpSpMk id="6" creationId="{4B474E45-419D-ECE1-DD31-624E1BA63481}"/>
          </ac:grpSpMkLst>
        </pc:grpChg>
        <pc:grpChg chg="mod">
          <ac:chgData name="MARQUEZ, ROXANNE A CIV USAF AFMC AFSC/PZAAA" userId="3cff34d0-eaf5-450a-8fed-fc403800362e" providerId="ADAL" clId="{6BB3C2AD-B0C9-4C4C-B3FC-E505418F49B8}" dt="2024-10-31T14:35:37.205" v="80"/>
          <ac:grpSpMkLst>
            <pc:docMk/>
            <pc:sldMk cId="2317717637" sldId="1242"/>
            <ac:grpSpMk id="7" creationId="{A096D71D-7729-00E5-106D-318DE1DC6258}"/>
          </ac:grpSpMkLst>
        </pc:grpChg>
        <pc:graphicFrameChg chg="add del mod">
          <ac:chgData name="MARQUEZ, ROXANNE A CIV USAF AFMC AFSC/PZAAA" userId="3cff34d0-eaf5-450a-8fed-fc403800362e" providerId="ADAL" clId="{6BB3C2AD-B0C9-4C4C-B3FC-E505418F49B8}" dt="2024-10-31T14:37:12.605" v="100" actId="478"/>
          <ac:graphicFrameMkLst>
            <pc:docMk/>
            <pc:sldMk cId="2317717637" sldId="1242"/>
            <ac:graphicFrameMk id="15" creationId="{ED4FEEDB-1012-C79A-6007-D75F53DF67DA}"/>
          </ac:graphicFrameMkLst>
        </pc:graphicFrameChg>
      </pc:sldChg>
      <pc:sldChg chg="addSp delSp modSp add del mod ord modNotesTx">
        <pc:chgData name="MARQUEZ, ROXANNE A CIV USAF AFMC AFSC/PZAAA" userId="3cff34d0-eaf5-450a-8fed-fc403800362e" providerId="ADAL" clId="{6BB3C2AD-B0C9-4C4C-B3FC-E505418F49B8}" dt="2024-10-31T19:23:01.825" v="1638"/>
        <pc:sldMkLst>
          <pc:docMk/>
          <pc:sldMk cId="117062142" sldId="1243"/>
        </pc:sldMkLst>
        <pc:spChg chg="mod">
          <ac:chgData name="MARQUEZ, ROXANNE A CIV USAF AFMC AFSC/PZAAA" userId="3cff34d0-eaf5-450a-8fed-fc403800362e" providerId="ADAL" clId="{6BB3C2AD-B0C9-4C4C-B3FC-E505418F49B8}" dt="2024-10-31T14:36:29.421" v="93" actId="20577"/>
          <ac:spMkLst>
            <pc:docMk/>
            <pc:sldMk cId="117062142" sldId="1243"/>
            <ac:spMk id="2" creationId="{676B13A5-CDA7-E137-2502-0416F7BA0B6A}"/>
          </ac:spMkLst>
        </pc:spChg>
        <pc:spChg chg="del">
          <ac:chgData name="MARQUEZ, ROXANNE A CIV USAF AFMC AFSC/PZAAA" userId="3cff34d0-eaf5-450a-8fed-fc403800362e" providerId="ADAL" clId="{6BB3C2AD-B0C9-4C4C-B3FC-E505418F49B8}" dt="2024-10-31T14:36:39.337" v="95" actId="478"/>
          <ac:spMkLst>
            <pc:docMk/>
            <pc:sldMk cId="117062142" sldId="1243"/>
            <ac:spMk id="3" creationId="{49DFB61C-C373-A284-8013-F01FA82AB829}"/>
          </ac:spMkLst>
        </pc:spChg>
        <pc:spChg chg="add del mod">
          <ac:chgData name="MARQUEZ, ROXANNE A CIV USAF AFMC AFSC/PZAAA" userId="3cff34d0-eaf5-450a-8fed-fc403800362e" providerId="ADAL" clId="{6BB3C2AD-B0C9-4C4C-B3FC-E505418F49B8}" dt="2024-10-31T14:36:41.780" v="96" actId="478"/>
          <ac:spMkLst>
            <pc:docMk/>
            <pc:sldMk cId="117062142" sldId="1243"/>
            <ac:spMk id="5" creationId="{F9153C8C-D3F9-D5E8-375D-1693F116F335}"/>
          </ac:spMkLst>
        </pc:spChg>
        <pc:graphicFrameChg chg="add mod modGraphic">
          <ac:chgData name="MARQUEZ, ROXANNE A CIV USAF AFMC AFSC/PZAAA" userId="3cff34d0-eaf5-450a-8fed-fc403800362e" providerId="ADAL" clId="{6BB3C2AD-B0C9-4C4C-B3FC-E505418F49B8}" dt="2024-10-31T19:21:31.727" v="1611" actId="14100"/>
          <ac:graphicFrameMkLst>
            <pc:docMk/>
            <pc:sldMk cId="117062142" sldId="1243"/>
            <ac:graphicFrameMk id="6" creationId="{95C0DAD5-B9A9-3B53-EDD8-24D1CF52783D}"/>
          </ac:graphicFrameMkLst>
        </pc:graphicFrameChg>
      </pc:sldChg>
      <pc:sldChg chg="addSp delSp modSp add mod modNotesTx">
        <pc:chgData name="MARQUEZ, ROXANNE A CIV USAF AFMC AFSC/PZAAA" userId="3cff34d0-eaf5-450a-8fed-fc403800362e" providerId="ADAL" clId="{6BB3C2AD-B0C9-4C4C-B3FC-E505418F49B8}" dt="2024-10-31T19:04:32.390" v="949" actId="6549"/>
        <pc:sldMkLst>
          <pc:docMk/>
          <pc:sldMk cId="2436127251" sldId="1244"/>
        </pc:sldMkLst>
        <pc:spChg chg="mod">
          <ac:chgData name="MARQUEZ, ROXANNE A CIV USAF AFMC AFSC/PZAAA" userId="3cff34d0-eaf5-450a-8fed-fc403800362e" providerId="ADAL" clId="{6BB3C2AD-B0C9-4C4C-B3FC-E505418F49B8}" dt="2024-10-31T19:04:32.390" v="949" actId="6549"/>
          <ac:spMkLst>
            <pc:docMk/>
            <pc:sldMk cId="2436127251" sldId="1244"/>
            <ac:spMk id="2" creationId="{676B13A5-CDA7-E137-2502-0416F7BA0B6A}"/>
          </ac:spMkLst>
        </pc:spChg>
        <pc:spChg chg="del">
          <ac:chgData name="MARQUEZ, ROXANNE A CIV USAF AFMC AFSC/PZAAA" userId="3cff34d0-eaf5-450a-8fed-fc403800362e" providerId="ADAL" clId="{6BB3C2AD-B0C9-4C4C-B3FC-E505418F49B8}" dt="2024-10-31T18:27:21.486" v="131" actId="478"/>
          <ac:spMkLst>
            <pc:docMk/>
            <pc:sldMk cId="2436127251" sldId="1244"/>
            <ac:spMk id="3" creationId="{49DFB61C-C373-A284-8013-F01FA82AB829}"/>
          </ac:spMkLst>
        </pc:spChg>
        <pc:spChg chg="add del mod">
          <ac:chgData name="MARQUEZ, ROXANNE A CIV USAF AFMC AFSC/PZAAA" userId="3cff34d0-eaf5-450a-8fed-fc403800362e" providerId="ADAL" clId="{6BB3C2AD-B0C9-4C4C-B3FC-E505418F49B8}" dt="2024-10-31T18:27:25.829" v="133" actId="478"/>
          <ac:spMkLst>
            <pc:docMk/>
            <pc:sldMk cId="2436127251" sldId="1244"/>
            <ac:spMk id="5" creationId="{993868DE-56AC-8A5D-1B6F-3232F691C996}"/>
          </ac:spMkLst>
        </pc:spChg>
        <pc:spChg chg="add mod">
          <ac:chgData name="MARQUEZ, ROXANNE A CIV USAF AFMC AFSC/PZAAA" userId="3cff34d0-eaf5-450a-8fed-fc403800362e" providerId="ADAL" clId="{6BB3C2AD-B0C9-4C4C-B3FC-E505418F49B8}" dt="2024-10-31T18:28:53.361" v="235" actId="6549"/>
          <ac:spMkLst>
            <pc:docMk/>
            <pc:sldMk cId="2436127251" sldId="1244"/>
            <ac:spMk id="7" creationId="{42B55333-D20F-2B51-8E3D-C7A5537B003A}"/>
          </ac:spMkLst>
        </pc:spChg>
        <pc:spChg chg="add mod">
          <ac:chgData name="MARQUEZ, ROXANNE A CIV USAF AFMC AFSC/PZAAA" userId="3cff34d0-eaf5-450a-8fed-fc403800362e" providerId="ADAL" clId="{6BB3C2AD-B0C9-4C4C-B3FC-E505418F49B8}" dt="2024-10-31T18:27:22.071" v="132"/>
          <ac:spMkLst>
            <pc:docMk/>
            <pc:sldMk cId="2436127251" sldId="1244"/>
            <ac:spMk id="8" creationId="{AA5C3169-FC8C-136F-2C88-439B7CBA4DC9}"/>
          </ac:spMkLst>
        </pc:spChg>
        <pc:spChg chg="add mod">
          <ac:chgData name="MARQUEZ, ROXANNE A CIV USAF AFMC AFSC/PZAAA" userId="3cff34d0-eaf5-450a-8fed-fc403800362e" providerId="ADAL" clId="{6BB3C2AD-B0C9-4C4C-B3FC-E505418F49B8}" dt="2024-10-31T18:29:48.768" v="272" actId="20577"/>
          <ac:spMkLst>
            <pc:docMk/>
            <pc:sldMk cId="2436127251" sldId="1244"/>
            <ac:spMk id="9" creationId="{32F5CFC0-D7DE-4B33-69B7-C6725EBF3BCE}"/>
          </ac:spMkLst>
        </pc:spChg>
        <pc:graphicFrameChg chg="add mod">
          <ac:chgData name="MARQUEZ, ROXANNE A CIV USAF AFMC AFSC/PZAAA" userId="3cff34d0-eaf5-450a-8fed-fc403800362e" providerId="ADAL" clId="{6BB3C2AD-B0C9-4C4C-B3FC-E505418F49B8}" dt="2024-10-31T18:27:22.071" v="132"/>
          <ac:graphicFrameMkLst>
            <pc:docMk/>
            <pc:sldMk cId="2436127251" sldId="1244"/>
            <ac:graphicFrameMk id="6" creationId="{5077E77C-D2E4-5F15-178D-4F4F80F5D70F}"/>
          </ac:graphicFrameMkLst>
        </pc:graphicFrameChg>
      </pc:sldChg>
      <pc:sldChg chg="addSp delSp modSp add mod ord modNotesTx">
        <pc:chgData name="MARQUEZ, ROXANNE A CIV USAF AFMC AFSC/PZAAA" userId="3cff34d0-eaf5-450a-8fed-fc403800362e" providerId="ADAL" clId="{6BB3C2AD-B0C9-4C4C-B3FC-E505418F49B8}" dt="2024-10-31T19:04:12.667" v="947"/>
        <pc:sldMkLst>
          <pc:docMk/>
          <pc:sldMk cId="1798828867" sldId="1245"/>
        </pc:sldMkLst>
        <pc:spChg chg="mod">
          <ac:chgData name="MARQUEZ, ROXANNE A CIV USAF AFMC AFSC/PZAAA" userId="3cff34d0-eaf5-450a-8fed-fc403800362e" providerId="ADAL" clId="{6BB3C2AD-B0C9-4C4C-B3FC-E505418F49B8}" dt="2024-10-31T18:30:17.671" v="277"/>
          <ac:spMkLst>
            <pc:docMk/>
            <pc:sldMk cId="1798828867" sldId="1245"/>
            <ac:spMk id="2" creationId="{676B13A5-CDA7-E137-2502-0416F7BA0B6A}"/>
          </ac:spMkLst>
        </pc:spChg>
        <pc:spChg chg="del">
          <ac:chgData name="MARQUEZ, ROXANNE A CIV USAF AFMC AFSC/PZAAA" userId="3cff34d0-eaf5-450a-8fed-fc403800362e" providerId="ADAL" clId="{6BB3C2AD-B0C9-4C4C-B3FC-E505418F49B8}" dt="2024-10-31T18:30:47.257" v="278" actId="478"/>
          <ac:spMkLst>
            <pc:docMk/>
            <pc:sldMk cId="1798828867" sldId="1245"/>
            <ac:spMk id="3" creationId="{49DFB61C-C373-A284-8013-F01FA82AB829}"/>
          </ac:spMkLst>
        </pc:spChg>
        <pc:spChg chg="add del mod">
          <ac:chgData name="MARQUEZ, ROXANNE A CIV USAF AFMC AFSC/PZAAA" userId="3cff34d0-eaf5-450a-8fed-fc403800362e" providerId="ADAL" clId="{6BB3C2AD-B0C9-4C4C-B3FC-E505418F49B8}" dt="2024-10-31T18:30:49.274" v="279" actId="478"/>
          <ac:spMkLst>
            <pc:docMk/>
            <pc:sldMk cId="1798828867" sldId="1245"/>
            <ac:spMk id="5" creationId="{5237FD80-74B8-84C1-BBB7-AFBA38B00F1A}"/>
          </ac:spMkLst>
        </pc:spChg>
        <pc:spChg chg="add mod">
          <ac:chgData name="MARQUEZ, ROXANNE A CIV USAF AFMC AFSC/PZAAA" userId="3cff34d0-eaf5-450a-8fed-fc403800362e" providerId="ADAL" clId="{6BB3C2AD-B0C9-4C4C-B3FC-E505418F49B8}" dt="2024-10-31T18:38:11.869" v="530" actId="164"/>
          <ac:spMkLst>
            <pc:docMk/>
            <pc:sldMk cId="1798828867" sldId="1245"/>
            <ac:spMk id="6" creationId="{C4D475C8-ABE1-3D7F-4A64-0AFC79494266}"/>
          </ac:spMkLst>
        </pc:spChg>
        <pc:spChg chg="add del mod">
          <ac:chgData name="MARQUEZ, ROXANNE A CIV USAF AFMC AFSC/PZAAA" userId="3cff34d0-eaf5-450a-8fed-fc403800362e" providerId="ADAL" clId="{6BB3C2AD-B0C9-4C4C-B3FC-E505418F49B8}" dt="2024-10-31T18:40:27.374" v="670" actId="478"/>
          <ac:spMkLst>
            <pc:docMk/>
            <pc:sldMk cId="1798828867" sldId="1245"/>
            <ac:spMk id="13" creationId="{48C7C37A-0C61-A800-78E3-9B31F1ACD0C5}"/>
          </ac:spMkLst>
        </pc:spChg>
        <pc:spChg chg="add mod">
          <ac:chgData name="MARQUEZ, ROXANNE A CIV USAF AFMC AFSC/PZAAA" userId="3cff34d0-eaf5-450a-8fed-fc403800362e" providerId="ADAL" clId="{6BB3C2AD-B0C9-4C4C-B3FC-E505418F49B8}" dt="2024-10-31T18:41:40.235" v="739" actId="20577"/>
          <ac:spMkLst>
            <pc:docMk/>
            <pc:sldMk cId="1798828867" sldId="1245"/>
            <ac:spMk id="14" creationId="{21A751B2-B5D0-1436-E6DA-B30E9C6C1B0A}"/>
          </ac:spMkLst>
        </pc:spChg>
        <pc:spChg chg="mod topLvl">
          <ac:chgData name="MARQUEZ, ROXANNE A CIV USAF AFMC AFSC/PZAAA" userId="3cff34d0-eaf5-450a-8fed-fc403800362e" providerId="ADAL" clId="{6BB3C2AD-B0C9-4C4C-B3FC-E505418F49B8}" dt="2024-10-31T18:38:30.319" v="542" actId="164"/>
          <ac:spMkLst>
            <pc:docMk/>
            <pc:sldMk cId="1798828867" sldId="1245"/>
            <ac:spMk id="16" creationId="{F8D1E697-8B98-7713-2835-C85F7C065F84}"/>
          </ac:spMkLst>
        </pc:spChg>
        <pc:spChg chg="mod topLvl">
          <ac:chgData name="MARQUEZ, ROXANNE A CIV USAF AFMC AFSC/PZAAA" userId="3cff34d0-eaf5-450a-8fed-fc403800362e" providerId="ADAL" clId="{6BB3C2AD-B0C9-4C4C-B3FC-E505418F49B8}" dt="2024-10-31T18:38:30.319" v="542" actId="164"/>
          <ac:spMkLst>
            <pc:docMk/>
            <pc:sldMk cId="1798828867" sldId="1245"/>
            <ac:spMk id="17" creationId="{3A0F1807-924A-5B7B-FD56-699DB53EACF6}"/>
          </ac:spMkLst>
        </pc:spChg>
        <pc:spChg chg="mod topLvl">
          <ac:chgData name="MARQUEZ, ROXANNE A CIV USAF AFMC AFSC/PZAAA" userId="3cff34d0-eaf5-450a-8fed-fc403800362e" providerId="ADAL" clId="{6BB3C2AD-B0C9-4C4C-B3FC-E505418F49B8}" dt="2024-10-31T18:38:30.319" v="542" actId="164"/>
          <ac:spMkLst>
            <pc:docMk/>
            <pc:sldMk cId="1798828867" sldId="1245"/>
            <ac:spMk id="18" creationId="{283DB489-9D93-1ADA-D2D5-425970697E8C}"/>
          </ac:spMkLst>
        </pc:spChg>
        <pc:spChg chg="mod topLvl">
          <ac:chgData name="MARQUEZ, ROXANNE A CIV USAF AFMC AFSC/PZAAA" userId="3cff34d0-eaf5-450a-8fed-fc403800362e" providerId="ADAL" clId="{6BB3C2AD-B0C9-4C4C-B3FC-E505418F49B8}" dt="2024-10-31T18:38:30.319" v="542" actId="164"/>
          <ac:spMkLst>
            <pc:docMk/>
            <pc:sldMk cId="1798828867" sldId="1245"/>
            <ac:spMk id="19" creationId="{4108E710-AC68-4DD9-1236-4B3467C2971A}"/>
          </ac:spMkLst>
        </pc:spChg>
        <pc:spChg chg="mod topLvl">
          <ac:chgData name="MARQUEZ, ROXANNE A CIV USAF AFMC AFSC/PZAAA" userId="3cff34d0-eaf5-450a-8fed-fc403800362e" providerId="ADAL" clId="{6BB3C2AD-B0C9-4C4C-B3FC-E505418F49B8}" dt="2024-10-31T18:38:30.319" v="542" actId="164"/>
          <ac:spMkLst>
            <pc:docMk/>
            <pc:sldMk cId="1798828867" sldId="1245"/>
            <ac:spMk id="20" creationId="{CC8FE239-9B1A-72A5-86E8-F878FC905333}"/>
          </ac:spMkLst>
        </pc:spChg>
        <pc:spChg chg="mod ord topLvl">
          <ac:chgData name="MARQUEZ, ROXANNE A CIV USAF AFMC AFSC/PZAAA" userId="3cff34d0-eaf5-450a-8fed-fc403800362e" providerId="ADAL" clId="{6BB3C2AD-B0C9-4C4C-B3FC-E505418F49B8}" dt="2024-10-31T18:41:48.744" v="744" actId="1036"/>
          <ac:spMkLst>
            <pc:docMk/>
            <pc:sldMk cId="1798828867" sldId="1245"/>
            <ac:spMk id="22" creationId="{38637F5D-E5CD-9CC7-B711-51D541E4FD0D}"/>
          </ac:spMkLst>
        </pc:spChg>
        <pc:spChg chg="add mod">
          <ac:chgData name="MARQUEZ, ROXANNE A CIV USAF AFMC AFSC/PZAAA" userId="3cff34d0-eaf5-450a-8fed-fc403800362e" providerId="ADAL" clId="{6BB3C2AD-B0C9-4C4C-B3FC-E505418F49B8}" dt="2024-10-31T18:42:11.711" v="748" actId="1076"/>
          <ac:spMkLst>
            <pc:docMk/>
            <pc:sldMk cId="1798828867" sldId="1245"/>
            <ac:spMk id="23" creationId="{B1147E9E-41B8-3D22-58EB-A6CD910DD729}"/>
          </ac:spMkLst>
        </pc:spChg>
        <pc:spChg chg="add mod">
          <ac:chgData name="MARQUEZ, ROXANNE A CIV USAF AFMC AFSC/PZAAA" userId="3cff34d0-eaf5-450a-8fed-fc403800362e" providerId="ADAL" clId="{6BB3C2AD-B0C9-4C4C-B3FC-E505418F49B8}" dt="2024-10-31T18:42:13.943" v="754" actId="1035"/>
          <ac:spMkLst>
            <pc:docMk/>
            <pc:sldMk cId="1798828867" sldId="1245"/>
            <ac:spMk id="24" creationId="{A50E47A6-CADB-0033-5951-88DFA04487D1}"/>
          </ac:spMkLst>
        </pc:spChg>
        <pc:grpChg chg="add del mod">
          <ac:chgData name="MARQUEZ, ROXANNE A CIV USAF AFMC AFSC/PZAAA" userId="3cff34d0-eaf5-450a-8fed-fc403800362e" providerId="ADAL" clId="{6BB3C2AD-B0C9-4C4C-B3FC-E505418F49B8}" dt="2024-10-31T18:35:16.982" v="428" actId="165"/>
          <ac:grpSpMkLst>
            <pc:docMk/>
            <pc:sldMk cId="1798828867" sldId="1245"/>
            <ac:grpSpMk id="15" creationId="{106728C4-0ABC-07F8-54EA-10E38FE6AFA2}"/>
          </ac:grpSpMkLst>
        </pc:grpChg>
        <pc:grpChg chg="add mod">
          <ac:chgData name="MARQUEZ, ROXANNE A CIV USAF AFMC AFSC/PZAAA" userId="3cff34d0-eaf5-450a-8fed-fc403800362e" providerId="ADAL" clId="{6BB3C2AD-B0C9-4C4C-B3FC-E505418F49B8}" dt="2024-10-31T18:38:11.869" v="530" actId="164"/>
          <ac:grpSpMkLst>
            <pc:docMk/>
            <pc:sldMk cId="1798828867" sldId="1245"/>
            <ac:grpSpMk id="28" creationId="{3DE493AF-25CB-3A36-09F9-D64DE2C92064}"/>
          </ac:grpSpMkLst>
        </pc:grpChg>
        <pc:grpChg chg="add mod">
          <ac:chgData name="MARQUEZ, ROXANNE A CIV USAF AFMC AFSC/PZAAA" userId="3cff34d0-eaf5-450a-8fed-fc403800362e" providerId="ADAL" clId="{6BB3C2AD-B0C9-4C4C-B3FC-E505418F49B8}" dt="2024-10-31T18:38:26.433" v="541" actId="338"/>
          <ac:grpSpMkLst>
            <pc:docMk/>
            <pc:sldMk cId="1798828867" sldId="1245"/>
            <ac:grpSpMk id="29" creationId="{05F57E6E-39B0-0265-C2F3-FBCD8738A080}"/>
          </ac:grpSpMkLst>
        </pc:grpChg>
        <pc:grpChg chg="add mod">
          <ac:chgData name="MARQUEZ, ROXANNE A CIV USAF AFMC AFSC/PZAAA" userId="3cff34d0-eaf5-450a-8fed-fc403800362e" providerId="ADAL" clId="{6BB3C2AD-B0C9-4C4C-B3FC-E505418F49B8}" dt="2024-10-31T18:38:30.319" v="542" actId="164"/>
          <ac:grpSpMkLst>
            <pc:docMk/>
            <pc:sldMk cId="1798828867" sldId="1245"/>
            <ac:grpSpMk id="30" creationId="{76B487DB-2C6A-141B-C30E-91A459AE5917}"/>
          </ac:grpSpMkLst>
        </pc:grpChg>
        <pc:cxnChg chg="add mod">
          <ac:chgData name="MARQUEZ, ROXANNE A CIV USAF AFMC AFSC/PZAAA" userId="3cff34d0-eaf5-450a-8fed-fc403800362e" providerId="ADAL" clId="{6BB3C2AD-B0C9-4C4C-B3FC-E505418F49B8}" dt="2024-10-31T18:38:11.869" v="530" actId="164"/>
          <ac:cxnSpMkLst>
            <pc:docMk/>
            <pc:sldMk cId="1798828867" sldId="1245"/>
            <ac:cxnSpMk id="7" creationId="{664AD8EA-35A2-F104-B40D-B37FBF0F6906}"/>
          </ac:cxnSpMkLst>
        </pc:cxnChg>
        <pc:cxnChg chg="add mod">
          <ac:chgData name="MARQUEZ, ROXANNE A CIV USAF AFMC AFSC/PZAAA" userId="3cff34d0-eaf5-450a-8fed-fc403800362e" providerId="ADAL" clId="{6BB3C2AD-B0C9-4C4C-B3FC-E505418F49B8}" dt="2024-10-31T18:41:57.071" v="746" actId="1035"/>
          <ac:cxnSpMkLst>
            <pc:docMk/>
            <pc:sldMk cId="1798828867" sldId="1245"/>
            <ac:cxnSpMk id="8" creationId="{A8F82DB4-D37D-37D8-C7C6-A2F667F41A8E}"/>
          </ac:cxnSpMkLst>
        </pc:cxnChg>
        <pc:cxnChg chg="add mod">
          <ac:chgData name="MARQUEZ, ROXANNE A CIV USAF AFMC AFSC/PZAAA" userId="3cff34d0-eaf5-450a-8fed-fc403800362e" providerId="ADAL" clId="{6BB3C2AD-B0C9-4C4C-B3FC-E505418F49B8}" dt="2024-10-31T18:38:11.869" v="530" actId="164"/>
          <ac:cxnSpMkLst>
            <pc:docMk/>
            <pc:sldMk cId="1798828867" sldId="1245"/>
            <ac:cxnSpMk id="9" creationId="{0152EC14-B66D-4E17-43A3-E3ABDFC59FC1}"/>
          </ac:cxnSpMkLst>
        </pc:cxnChg>
        <pc:cxnChg chg="add mod">
          <ac:chgData name="MARQUEZ, ROXANNE A CIV USAF AFMC AFSC/PZAAA" userId="3cff34d0-eaf5-450a-8fed-fc403800362e" providerId="ADAL" clId="{6BB3C2AD-B0C9-4C4C-B3FC-E505418F49B8}" dt="2024-10-31T18:38:11.869" v="530" actId="164"/>
          <ac:cxnSpMkLst>
            <pc:docMk/>
            <pc:sldMk cId="1798828867" sldId="1245"/>
            <ac:cxnSpMk id="10" creationId="{47BA5CAE-384D-2FF0-5965-0765D54763EA}"/>
          </ac:cxnSpMkLst>
        </pc:cxnChg>
        <pc:cxnChg chg="add mod">
          <ac:chgData name="MARQUEZ, ROXANNE A CIV USAF AFMC AFSC/PZAAA" userId="3cff34d0-eaf5-450a-8fed-fc403800362e" providerId="ADAL" clId="{6BB3C2AD-B0C9-4C4C-B3FC-E505418F49B8}" dt="2024-10-31T18:38:11.869" v="530" actId="164"/>
          <ac:cxnSpMkLst>
            <pc:docMk/>
            <pc:sldMk cId="1798828867" sldId="1245"/>
            <ac:cxnSpMk id="11" creationId="{3EB0EBF1-528B-B91D-6503-55BE50962B8D}"/>
          </ac:cxnSpMkLst>
        </pc:cxnChg>
        <pc:cxnChg chg="add mod">
          <ac:chgData name="MARQUEZ, ROXANNE A CIV USAF AFMC AFSC/PZAAA" userId="3cff34d0-eaf5-450a-8fed-fc403800362e" providerId="ADAL" clId="{6BB3C2AD-B0C9-4C4C-B3FC-E505418F49B8}" dt="2024-10-31T18:38:11.869" v="530" actId="164"/>
          <ac:cxnSpMkLst>
            <pc:docMk/>
            <pc:sldMk cId="1798828867" sldId="1245"/>
            <ac:cxnSpMk id="12" creationId="{8D806BAD-FAC1-3853-0685-B67038D64A77}"/>
          </ac:cxnSpMkLst>
        </pc:cxnChg>
        <pc:cxnChg chg="mod topLvl">
          <ac:chgData name="MARQUEZ, ROXANNE A CIV USAF AFMC AFSC/PZAAA" userId="3cff34d0-eaf5-450a-8fed-fc403800362e" providerId="ADAL" clId="{6BB3C2AD-B0C9-4C4C-B3FC-E505418F49B8}" dt="2024-10-31T18:38:26.433" v="541" actId="338"/>
          <ac:cxnSpMkLst>
            <pc:docMk/>
            <pc:sldMk cId="1798828867" sldId="1245"/>
            <ac:cxnSpMk id="21" creationId="{2F3BA1F9-505F-1A50-FCE8-0133E5F49F71}"/>
          </ac:cxnSpMkLst>
        </pc:cxnChg>
      </pc:sldChg>
      <pc:sldChg chg="addSp delSp modSp add mod modNotesTx">
        <pc:chgData name="MARQUEZ, ROXANNE A CIV USAF AFMC AFSC/PZAAA" userId="3cff34d0-eaf5-450a-8fed-fc403800362e" providerId="ADAL" clId="{6BB3C2AD-B0C9-4C4C-B3FC-E505418F49B8}" dt="2024-11-01T12:04:11.362" v="2107" actId="14100"/>
        <pc:sldMkLst>
          <pc:docMk/>
          <pc:sldMk cId="473855455" sldId="1246"/>
        </pc:sldMkLst>
        <pc:spChg chg="mod">
          <ac:chgData name="MARQUEZ, ROXANNE A CIV USAF AFMC AFSC/PZAAA" userId="3cff34d0-eaf5-450a-8fed-fc403800362e" providerId="ADAL" clId="{6BB3C2AD-B0C9-4C4C-B3FC-E505418F49B8}" dt="2024-10-31T18:59:06.103" v="871"/>
          <ac:spMkLst>
            <pc:docMk/>
            <pc:sldMk cId="473855455" sldId="1246"/>
            <ac:spMk id="2" creationId="{676B13A5-CDA7-E137-2502-0416F7BA0B6A}"/>
          </ac:spMkLst>
        </pc:spChg>
        <pc:spChg chg="del">
          <ac:chgData name="MARQUEZ, ROXANNE A CIV USAF AFMC AFSC/PZAAA" userId="3cff34d0-eaf5-450a-8fed-fc403800362e" providerId="ADAL" clId="{6BB3C2AD-B0C9-4C4C-B3FC-E505418F49B8}" dt="2024-10-31T18:58:50.230" v="866" actId="478"/>
          <ac:spMkLst>
            <pc:docMk/>
            <pc:sldMk cId="473855455" sldId="1246"/>
            <ac:spMk id="3" creationId="{49DFB61C-C373-A284-8013-F01FA82AB829}"/>
          </ac:spMkLst>
        </pc:spChg>
        <pc:spChg chg="add del mod">
          <ac:chgData name="MARQUEZ, ROXANNE A CIV USAF AFMC AFSC/PZAAA" userId="3cff34d0-eaf5-450a-8fed-fc403800362e" providerId="ADAL" clId="{6BB3C2AD-B0C9-4C4C-B3FC-E505418F49B8}" dt="2024-10-31T18:58:52.033" v="867" actId="478"/>
          <ac:spMkLst>
            <pc:docMk/>
            <pc:sldMk cId="473855455" sldId="1246"/>
            <ac:spMk id="5" creationId="{1E9D9CF2-8EEE-E36D-85C4-3148E44D0E88}"/>
          </ac:spMkLst>
        </pc:spChg>
        <pc:spChg chg="add mod ord">
          <ac:chgData name="MARQUEZ, ROXANNE A CIV USAF AFMC AFSC/PZAAA" userId="3cff34d0-eaf5-450a-8fed-fc403800362e" providerId="ADAL" clId="{6BB3C2AD-B0C9-4C4C-B3FC-E505418F49B8}" dt="2024-10-31T19:49:21.839" v="2101" actId="6549"/>
          <ac:spMkLst>
            <pc:docMk/>
            <pc:sldMk cId="473855455" sldId="1246"/>
            <ac:spMk id="6" creationId="{BC03F108-2C27-BB3B-18C9-9A5F2E95277E}"/>
          </ac:spMkLst>
        </pc:spChg>
        <pc:spChg chg="del mod topLvl">
          <ac:chgData name="MARQUEZ, ROXANNE A CIV USAF AFMC AFSC/PZAAA" userId="3cff34d0-eaf5-450a-8fed-fc403800362e" providerId="ADAL" clId="{6BB3C2AD-B0C9-4C4C-B3FC-E505418F49B8}" dt="2024-10-31T19:06:10.688" v="974" actId="478"/>
          <ac:spMkLst>
            <pc:docMk/>
            <pc:sldMk cId="473855455" sldId="1246"/>
            <ac:spMk id="8" creationId="{74B395A6-4A91-A146-33F0-0B1D9EB1E9ED}"/>
          </ac:spMkLst>
        </pc:spChg>
        <pc:spChg chg="del mod topLvl">
          <ac:chgData name="MARQUEZ, ROXANNE A CIV USAF AFMC AFSC/PZAAA" userId="3cff34d0-eaf5-450a-8fed-fc403800362e" providerId="ADAL" clId="{6BB3C2AD-B0C9-4C4C-B3FC-E505418F49B8}" dt="2024-10-31T19:08:10.296" v="1000" actId="478"/>
          <ac:spMkLst>
            <pc:docMk/>
            <pc:sldMk cId="473855455" sldId="1246"/>
            <ac:spMk id="9" creationId="{2FC0638D-EE38-B21C-9531-B4175F3BECDB}"/>
          </ac:spMkLst>
        </pc:spChg>
        <pc:spChg chg="del mod topLvl">
          <ac:chgData name="MARQUEZ, ROXANNE A CIV USAF AFMC AFSC/PZAAA" userId="3cff34d0-eaf5-450a-8fed-fc403800362e" providerId="ADAL" clId="{6BB3C2AD-B0C9-4C4C-B3FC-E505418F49B8}" dt="2024-10-31T19:08:10.296" v="1000" actId="478"/>
          <ac:spMkLst>
            <pc:docMk/>
            <pc:sldMk cId="473855455" sldId="1246"/>
            <ac:spMk id="10" creationId="{85A3C659-D28F-4381-B86D-A5B1B22754C4}"/>
          </ac:spMkLst>
        </pc:spChg>
        <pc:spChg chg="del mod topLvl">
          <ac:chgData name="MARQUEZ, ROXANNE A CIV USAF AFMC AFSC/PZAAA" userId="3cff34d0-eaf5-450a-8fed-fc403800362e" providerId="ADAL" clId="{6BB3C2AD-B0C9-4C4C-B3FC-E505418F49B8}" dt="2024-10-31T19:08:10.296" v="1000" actId="478"/>
          <ac:spMkLst>
            <pc:docMk/>
            <pc:sldMk cId="473855455" sldId="1246"/>
            <ac:spMk id="11" creationId="{34862EB8-FE0F-2B87-E528-6399A8D90599}"/>
          </ac:spMkLst>
        </pc:spChg>
        <pc:spChg chg="del mod topLvl">
          <ac:chgData name="MARQUEZ, ROXANNE A CIV USAF AFMC AFSC/PZAAA" userId="3cff34d0-eaf5-450a-8fed-fc403800362e" providerId="ADAL" clId="{6BB3C2AD-B0C9-4C4C-B3FC-E505418F49B8}" dt="2024-10-31T19:06:05.714" v="972" actId="478"/>
          <ac:spMkLst>
            <pc:docMk/>
            <pc:sldMk cId="473855455" sldId="1246"/>
            <ac:spMk id="12" creationId="{D090AD27-A2B3-C930-DE8C-EC902C4E1DE5}"/>
          </ac:spMkLst>
        </pc:spChg>
        <pc:spChg chg="del mod topLvl">
          <ac:chgData name="MARQUEZ, ROXANNE A CIV USAF AFMC AFSC/PZAAA" userId="3cff34d0-eaf5-450a-8fed-fc403800362e" providerId="ADAL" clId="{6BB3C2AD-B0C9-4C4C-B3FC-E505418F49B8}" dt="2024-10-31T19:06:04.900" v="971" actId="478"/>
          <ac:spMkLst>
            <pc:docMk/>
            <pc:sldMk cId="473855455" sldId="1246"/>
            <ac:spMk id="13" creationId="{13D03FD5-092A-CB73-24C6-0E94693649C8}"/>
          </ac:spMkLst>
        </pc:spChg>
        <pc:spChg chg="mod topLvl">
          <ac:chgData name="MARQUEZ, ROXANNE A CIV USAF AFMC AFSC/PZAAA" userId="3cff34d0-eaf5-450a-8fed-fc403800362e" providerId="ADAL" clId="{6BB3C2AD-B0C9-4C4C-B3FC-E505418F49B8}" dt="2024-10-31T19:09:27.356" v="1032" actId="1035"/>
          <ac:spMkLst>
            <pc:docMk/>
            <pc:sldMk cId="473855455" sldId="1246"/>
            <ac:spMk id="14" creationId="{483E1DCD-B406-9FFD-2FA8-A5515D0509B1}"/>
          </ac:spMkLst>
        </pc:spChg>
        <pc:spChg chg="mod topLvl">
          <ac:chgData name="MARQUEZ, ROXANNE A CIV USAF AFMC AFSC/PZAAA" userId="3cff34d0-eaf5-450a-8fed-fc403800362e" providerId="ADAL" clId="{6BB3C2AD-B0C9-4C4C-B3FC-E505418F49B8}" dt="2024-10-31T19:10:14.945" v="1045" actId="14100"/>
          <ac:spMkLst>
            <pc:docMk/>
            <pc:sldMk cId="473855455" sldId="1246"/>
            <ac:spMk id="15" creationId="{B4904FFE-0EBD-E697-0512-0EB278624F62}"/>
          </ac:spMkLst>
        </pc:spChg>
        <pc:spChg chg="add del mod">
          <ac:chgData name="MARQUEZ, ROXANNE A CIV USAF AFMC AFSC/PZAAA" userId="3cff34d0-eaf5-450a-8fed-fc403800362e" providerId="ADAL" clId="{6BB3C2AD-B0C9-4C4C-B3FC-E505418F49B8}" dt="2024-10-31T19:14:29.544" v="1383" actId="478"/>
          <ac:spMkLst>
            <pc:docMk/>
            <pc:sldMk cId="473855455" sldId="1246"/>
            <ac:spMk id="17" creationId="{502DBA3D-0D07-7798-D60D-510769233B51}"/>
          </ac:spMkLst>
        </pc:spChg>
        <pc:spChg chg="add mod topLvl">
          <ac:chgData name="MARQUEZ, ROXANNE A CIV USAF AFMC AFSC/PZAAA" userId="3cff34d0-eaf5-450a-8fed-fc403800362e" providerId="ADAL" clId="{6BB3C2AD-B0C9-4C4C-B3FC-E505418F49B8}" dt="2024-10-31T19:14:52.794" v="1385" actId="165"/>
          <ac:spMkLst>
            <pc:docMk/>
            <pc:sldMk cId="473855455" sldId="1246"/>
            <ac:spMk id="18" creationId="{281F930C-9D48-0228-9CE5-D4104D643757}"/>
          </ac:spMkLst>
        </pc:spChg>
        <pc:spChg chg="add del mod topLvl">
          <ac:chgData name="MARQUEZ, ROXANNE A CIV USAF AFMC AFSC/PZAAA" userId="3cff34d0-eaf5-450a-8fed-fc403800362e" providerId="ADAL" clId="{6BB3C2AD-B0C9-4C4C-B3FC-E505418F49B8}" dt="2024-10-31T19:14:52.794" v="1385" actId="165"/>
          <ac:spMkLst>
            <pc:docMk/>
            <pc:sldMk cId="473855455" sldId="1246"/>
            <ac:spMk id="28" creationId="{E36B6332-03CF-72FC-BF70-248FB182FF29}"/>
          </ac:spMkLst>
        </pc:spChg>
        <pc:spChg chg="add del mod topLvl">
          <ac:chgData name="MARQUEZ, ROXANNE A CIV USAF AFMC AFSC/PZAAA" userId="3cff34d0-eaf5-450a-8fed-fc403800362e" providerId="ADAL" clId="{6BB3C2AD-B0C9-4C4C-B3FC-E505418F49B8}" dt="2024-10-31T19:14:52.794" v="1385" actId="165"/>
          <ac:spMkLst>
            <pc:docMk/>
            <pc:sldMk cId="473855455" sldId="1246"/>
            <ac:spMk id="30" creationId="{867A728D-FCB6-6B40-2BDB-1E058A8E9FC7}"/>
          </ac:spMkLst>
        </pc:spChg>
        <pc:spChg chg="mod topLvl">
          <ac:chgData name="MARQUEZ, ROXANNE A CIV USAF AFMC AFSC/PZAAA" userId="3cff34d0-eaf5-450a-8fed-fc403800362e" providerId="ADAL" clId="{6BB3C2AD-B0C9-4C4C-B3FC-E505418F49B8}" dt="2024-10-31T19:10:32.306" v="1055" actId="1036"/>
          <ac:spMkLst>
            <pc:docMk/>
            <pc:sldMk cId="473855455" sldId="1246"/>
            <ac:spMk id="31" creationId="{FC583CF7-0F90-D4B2-44FA-F17A886DDEA4}"/>
          </ac:spMkLst>
        </pc:spChg>
        <pc:spChg chg="add del mod topLvl">
          <ac:chgData name="MARQUEZ, ROXANNE A CIV USAF AFMC AFSC/PZAAA" userId="3cff34d0-eaf5-450a-8fed-fc403800362e" providerId="ADAL" clId="{6BB3C2AD-B0C9-4C4C-B3FC-E505418F49B8}" dt="2024-10-31T19:14:52.794" v="1385" actId="165"/>
          <ac:spMkLst>
            <pc:docMk/>
            <pc:sldMk cId="473855455" sldId="1246"/>
            <ac:spMk id="32" creationId="{CFEB2D20-F49F-6164-68EF-18E9AC66721C}"/>
          </ac:spMkLst>
        </pc:spChg>
        <pc:spChg chg="mod topLvl">
          <ac:chgData name="MARQUEZ, ROXANNE A CIV USAF AFMC AFSC/PZAAA" userId="3cff34d0-eaf5-450a-8fed-fc403800362e" providerId="ADAL" clId="{6BB3C2AD-B0C9-4C4C-B3FC-E505418F49B8}" dt="2024-10-31T19:14:52.794" v="1385" actId="165"/>
          <ac:spMkLst>
            <pc:docMk/>
            <pc:sldMk cId="473855455" sldId="1246"/>
            <ac:spMk id="33" creationId="{EA8A8C98-8EBC-48DC-54AC-D8B0F2C054B3}"/>
          </ac:spMkLst>
        </pc:spChg>
        <pc:spChg chg="mod topLvl">
          <ac:chgData name="MARQUEZ, ROXANNE A CIV USAF AFMC AFSC/PZAAA" userId="3cff34d0-eaf5-450a-8fed-fc403800362e" providerId="ADAL" clId="{6BB3C2AD-B0C9-4C4C-B3FC-E505418F49B8}" dt="2024-10-31T19:14:52.794" v="1385" actId="165"/>
          <ac:spMkLst>
            <pc:docMk/>
            <pc:sldMk cId="473855455" sldId="1246"/>
            <ac:spMk id="34" creationId="{D2A57DC6-D507-216D-B680-82C082DEC3BF}"/>
          </ac:spMkLst>
        </pc:spChg>
        <pc:spChg chg="mod topLvl">
          <ac:chgData name="MARQUEZ, ROXANNE A CIV USAF AFMC AFSC/PZAAA" userId="3cff34d0-eaf5-450a-8fed-fc403800362e" providerId="ADAL" clId="{6BB3C2AD-B0C9-4C4C-B3FC-E505418F49B8}" dt="2024-10-31T19:49:17.855" v="2100" actId="20577"/>
          <ac:spMkLst>
            <pc:docMk/>
            <pc:sldMk cId="473855455" sldId="1246"/>
            <ac:spMk id="51" creationId="{48581FE7-FE47-8569-34BE-FB0C61CA5A29}"/>
          </ac:spMkLst>
        </pc:spChg>
        <pc:spChg chg="mod topLvl">
          <ac:chgData name="MARQUEZ, ROXANNE A CIV USAF AFMC AFSC/PZAAA" userId="3cff34d0-eaf5-450a-8fed-fc403800362e" providerId="ADAL" clId="{6BB3C2AD-B0C9-4C4C-B3FC-E505418F49B8}" dt="2024-11-01T12:04:11.362" v="2107" actId="14100"/>
          <ac:spMkLst>
            <pc:docMk/>
            <pc:sldMk cId="473855455" sldId="1246"/>
            <ac:spMk id="175" creationId="{1F5BEFF4-40EA-F703-7CDE-283D7105A301}"/>
          </ac:spMkLst>
        </pc:spChg>
        <pc:grpChg chg="add del mod">
          <ac:chgData name="MARQUEZ, ROXANNE A CIV USAF AFMC AFSC/PZAAA" userId="3cff34d0-eaf5-450a-8fed-fc403800362e" providerId="ADAL" clId="{6BB3C2AD-B0C9-4C4C-B3FC-E505418F49B8}" dt="2024-10-31T19:05:49.907" v="966" actId="165"/>
          <ac:grpSpMkLst>
            <pc:docMk/>
            <pc:sldMk cId="473855455" sldId="1246"/>
            <ac:grpSpMk id="7" creationId="{3E331C05-6F08-5B98-CD76-8F8A34159251}"/>
          </ac:grpSpMkLst>
        </pc:grpChg>
        <pc:grpChg chg="add del mod">
          <ac:chgData name="MARQUEZ, ROXANNE A CIV USAF AFMC AFSC/PZAAA" userId="3cff34d0-eaf5-450a-8fed-fc403800362e" providerId="ADAL" clId="{6BB3C2AD-B0C9-4C4C-B3FC-E505418F49B8}" dt="2024-10-31T19:07:26.930" v="993" actId="165"/>
          <ac:grpSpMkLst>
            <pc:docMk/>
            <pc:sldMk cId="473855455" sldId="1246"/>
            <ac:grpSpMk id="27" creationId="{46BEAFD2-0CDE-8ADB-DD71-B81FBEACDF9D}"/>
          </ac:grpSpMkLst>
        </pc:grpChg>
        <pc:grpChg chg="add del mod">
          <ac:chgData name="MARQUEZ, ROXANNE A CIV USAF AFMC AFSC/PZAAA" userId="3cff34d0-eaf5-450a-8fed-fc403800362e" providerId="ADAL" clId="{6BB3C2AD-B0C9-4C4C-B3FC-E505418F49B8}" dt="2024-10-31T19:14:52.794" v="1385" actId="165"/>
          <ac:grpSpMkLst>
            <pc:docMk/>
            <pc:sldMk cId="473855455" sldId="1246"/>
            <ac:grpSpMk id="41" creationId="{96FB0CF1-CBED-0275-B85E-0F96D4801DD4}"/>
          </ac:grpSpMkLst>
        </pc:grpChg>
        <pc:cxnChg chg="mod topLvl">
          <ac:chgData name="MARQUEZ, ROXANNE A CIV USAF AFMC AFSC/PZAAA" userId="3cff34d0-eaf5-450a-8fed-fc403800362e" providerId="ADAL" clId="{6BB3C2AD-B0C9-4C4C-B3FC-E505418F49B8}" dt="2024-10-31T19:10:53.737" v="1061" actId="1076"/>
          <ac:cxnSpMkLst>
            <pc:docMk/>
            <pc:sldMk cId="473855455" sldId="1246"/>
            <ac:cxnSpMk id="16" creationId="{967DDB8F-AE12-CFE7-2B72-3D3C3B32B550}"/>
          </ac:cxnSpMkLst>
        </pc:cxnChg>
        <pc:cxnChg chg="add mod ord topLvl">
          <ac:chgData name="MARQUEZ, ROXANNE A CIV USAF AFMC AFSC/PZAAA" userId="3cff34d0-eaf5-450a-8fed-fc403800362e" providerId="ADAL" clId="{6BB3C2AD-B0C9-4C4C-B3FC-E505418F49B8}" dt="2024-10-31T19:14:52.794" v="1385" actId="165"/>
          <ac:cxnSpMkLst>
            <pc:docMk/>
            <pc:sldMk cId="473855455" sldId="1246"/>
            <ac:cxnSpMk id="19" creationId="{71AEFE15-CF3F-0AB2-A593-197C651BAAC8}"/>
          </ac:cxnSpMkLst>
        </pc:cxnChg>
        <pc:cxnChg chg="add mod topLvl">
          <ac:chgData name="MARQUEZ, ROXANNE A CIV USAF AFMC AFSC/PZAAA" userId="3cff34d0-eaf5-450a-8fed-fc403800362e" providerId="ADAL" clId="{6BB3C2AD-B0C9-4C4C-B3FC-E505418F49B8}" dt="2024-10-31T19:14:52.794" v="1385" actId="165"/>
          <ac:cxnSpMkLst>
            <pc:docMk/>
            <pc:sldMk cId="473855455" sldId="1246"/>
            <ac:cxnSpMk id="20" creationId="{356FE346-F99B-F546-9C9F-3BD7641402F9}"/>
          </ac:cxnSpMkLst>
        </pc:cxnChg>
        <pc:cxnChg chg="del mod topLvl">
          <ac:chgData name="MARQUEZ, ROXANNE A CIV USAF AFMC AFSC/PZAAA" userId="3cff34d0-eaf5-450a-8fed-fc403800362e" providerId="ADAL" clId="{6BB3C2AD-B0C9-4C4C-B3FC-E505418F49B8}" dt="2024-10-31T19:06:09.713" v="973" actId="478"/>
          <ac:cxnSpMkLst>
            <pc:docMk/>
            <pc:sldMk cId="473855455" sldId="1246"/>
            <ac:cxnSpMk id="21" creationId="{B1E7743D-EB0A-B89E-D322-F3DFA4EB80B4}"/>
          </ac:cxnSpMkLst>
        </pc:cxnChg>
        <pc:cxnChg chg="add mod topLvl">
          <ac:chgData name="MARQUEZ, ROXANNE A CIV USAF AFMC AFSC/PZAAA" userId="3cff34d0-eaf5-450a-8fed-fc403800362e" providerId="ADAL" clId="{6BB3C2AD-B0C9-4C4C-B3FC-E505418F49B8}" dt="2024-10-31T19:14:52.794" v="1385" actId="165"/>
          <ac:cxnSpMkLst>
            <pc:docMk/>
            <pc:sldMk cId="473855455" sldId="1246"/>
            <ac:cxnSpMk id="22" creationId="{10115494-E4E8-36C7-0634-60801DA5B0A4}"/>
          </ac:cxnSpMkLst>
        </pc:cxnChg>
        <pc:cxnChg chg="del mod topLvl">
          <ac:chgData name="MARQUEZ, ROXANNE A CIV USAF AFMC AFSC/PZAAA" userId="3cff34d0-eaf5-450a-8fed-fc403800362e" providerId="ADAL" clId="{6BB3C2AD-B0C9-4C4C-B3FC-E505418F49B8}" dt="2024-10-31T19:06:11.276" v="975" actId="478"/>
          <ac:cxnSpMkLst>
            <pc:docMk/>
            <pc:sldMk cId="473855455" sldId="1246"/>
            <ac:cxnSpMk id="23" creationId="{105289E1-6C17-217E-AAE5-A3471B6D8D9B}"/>
          </ac:cxnSpMkLst>
        </pc:cxnChg>
        <pc:cxnChg chg="add mod topLvl">
          <ac:chgData name="MARQUEZ, ROXANNE A CIV USAF AFMC AFSC/PZAAA" userId="3cff34d0-eaf5-450a-8fed-fc403800362e" providerId="ADAL" clId="{6BB3C2AD-B0C9-4C4C-B3FC-E505418F49B8}" dt="2024-10-31T19:14:52.794" v="1385" actId="165"/>
          <ac:cxnSpMkLst>
            <pc:docMk/>
            <pc:sldMk cId="473855455" sldId="1246"/>
            <ac:cxnSpMk id="24" creationId="{65105FCB-8E25-4729-CC2E-18259397E253}"/>
          </ac:cxnSpMkLst>
        </pc:cxnChg>
        <pc:cxnChg chg="add mod topLvl">
          <ac:chgData name="MARQUEZ, ROXANNE A CIV USAF AFMC AFSC/PZAAA" userId="3cff34d0-eaf5-450a-8fed-fc403800362e" providerId="ADAL" clId="{6BB3C2AD-B0C9-4C4C-B3FC-E505418F49B8}" dt="2024-10-31T19:14:52.794" v="1385" actId="165"/>
          <ac:cxnSpMkLst>
            <pc:docMk/>
            <pc:sldMk cId="473855455" sldId="1246"/>
            <ac:cxnSpMk id="25" creationId="{3C96CA3D-84EB-3E14-CC92-A1AFAE2BC9D7}"/>
          </ac:cxnSpMkLst>
        </pc:cxnChg>
        <pc:cxnChg chg="add mod topLvl">
          <ac:chgData name="MARQUEZ, ROXANNE A CIV USAF AFMC AFSC/PZAAA" userId="3cff34d0-eaf5-450a-8fed-fc403800362e" providerId="ADAL" clId="{6BB3C2AD-B0C9-4C4C-B3FC-E505418F49B8}" dt="2024-10-31T19:14:52.794" v="1385" actId="165"/>
          <ac:cxnSpMkLst>
            <pc:docMk/>
            <pc:sldMk cId="473855455" sldId="1246"/>
            <ac:cxnSpMk id="26" creationId="{24B4A3AF-F043-4155-3CC7-27E4882C5D71}"/>
          </ac:cxnSpMkLst>
        </pc:cxnChg>
        <pc:cxnChg chg="del mod topLvl">
          <ac:chgData name="MARQUEZ, ROXANNE A CIV USAF AFMC AFSC/PZAAA" userId="3cff34d0-eaf5-450a-8fed-fc403800362e" providerId="ADAL" clId="{6BB3C2AD-B0C9-4C4C-B3FC-E505418F49B8}" dt="2024-10-31T19:06:09.713" v="973" actId="478"/>
          <ac:cxnSpMkLst>
            <pc:docMk/>
            <pc:sldMk cId="473855455" sldId="1246"/>
            <ac:cxnSpMk id="29" creationId="{6914CBF9-D157-63B2-8B5B-2BBC9E078021}"/>
          </ac:cxnSpMkLst>
        </pc:cxnChg>
        <pc:cxnChg chg="add mod topLvl">
          <ac:chgData name="MARQUEZ, ROXANNE A CIV USAF AFMC AFSC/PZAAA" userId="3cff34d0-eaf5-450a-8fed-fc403800362e" providerId="ADAL" clId="{6BB3C2AD-B0C9-4C4C-B3FC-E505418F49B8}" dt="2024-10-31T19:14:52.794" v="1385" actId="165"/>
          <ac:cxnSpMkLst>
            <pc:docMk/>
            <pc:sldMk cId="473855455" sldId="1246"/>
            <ac:cxnSpMk id="35" creationId="{0AEF3993-692E-E2AA-0987-A787F192C7FA}"/>
          </ac:cxnSpMkLst>
        </pc:cxnChg>
        <pc:cxnChg chg="del mod topLvl">
          <ac:chgData name="MARQUEZ, ROXANNE A CIV USAF AFMC AFSC/PZAAA" userId="3cff34d0-eaf5-450a-8fed-fc403800362e" providerId="ADAL" clId="{6BB3C2AD-B0C9-4C4C-B3FC-E505418F49B8}" dt="2024-10-31T19:06:09.713" v="973" actId="478"/>
          <ac:cxnSpMkLst>
            <pc:docMk/>
            <pc:sldMk cId="473855455" sldId="1246"/>
            <ac:cxnSpMk id="36" creationId="{2CC3C4A7-8748-F8EA-831C-977E9E87BABB}"/>
          </ac:cxnSpMkLst>
        </pc:cxnChg>
        <pc:cxnChg chg="del mod topLvl">
          <ac:chgData name="MARQUEZ, ROXANNE A CIV USAF AFMC AFSC/PZAAA" userId="3cff34d0-eaf5-450a-8fed-fc403800362e" providerId="ADAL" clId="{6BB3C2AD-B0C9-4C4C-B3FC-E505418F49B8}" dt="2024-10-31T19:06:09.713" v="973" actId="478"/>
          <ac:cxnSpMkLst>
            <pc:docMk/>
            <pc:sldMk cId="473855455" sldId="1246"/>
            <ac:cxnSpMk id="37" creationId="{E230F036-5110-6AEE-D0CA-9C64CA7D77C0}"/>
          </ac:cxnSpMkLst>
        </pc:cxnChg>
        <pc:cxnChg chg="del mod topLvl">
          <ac:chgData name="MARQUEZ, ROXANNE A CIV USAF AFMC AFSC/PZAAA" userId="3cff34d0-eaf5-450a-8fed-fc403800362e" providerId="ADAL" clId="{6BB3C2AD-B0C9-4C4C-B3FC-E505418F49B8}" dt="2024-10-31T19:06:12.468" v="976" actId="478"/>
          <ac:cxnSpMkLst>
            <pc:docMk/>
            <pc:sldMk cId="473855455" sldId="1246"/>
            <ac:cxnSpMk id="38" creationId="{56DB71A4-1744-5683-A127-D931A2A6E95F}"/>
          </ac:cxnSpMkLst>
        </pc:cxnChg>
        <pc:cxnChg chg="del mod topLvl">
          <ac:chgData name="MARQUEZ, ROXANNE A CIV USAF AFMC AFSC/PZAAA" userId="3cff34d0-eaf5-450a-8fed-fc403800362e" providerId="ADAL" clId="{6BB3C2AD-B0C9-4C4C-B3FC-E505418F49B8}" dt="2024-10-31T19:06:09.713" v="973" actId="478"/>
          <ac:cxnSpMkLst>
            <pc:docMk/>
            <pc:sldMk cId="473855455" sldId="1246"/>
            <ac:cxnSpMk id="39" creationId="{D99C5007-4F43-5842-781D-D6479112BD4B}"/>
          </ac:cxnSpMkLst>
        </pc:cxnChg>
        <pc:cxnChg chg="mod topLvl">
          <ac:chgData name="MARQUEZ, ROXANNE A CIV USAF AFMC AFSC/PZAAA" userId="3cff34d0-eaf5-450a-8fed-fc403800362e" providerId="ADAL" clId="{6BB3C2AD-B0C9-4C4C-B3FC-E505418F49B8}" dt="2024-10-31T19:09:27.356" v="1032" actId="1035"/>
          <ac:cxnSpMkLst>
            <pc:docMk/>
            <pc:sldMk cId="473855455" sldId="1246"/>
            <ac:cxnSpMk id="45" creationId="{249CCCCF-4BDB-22B1-B5E3-E05E306887A0}"/>
          </ac:cxnSpMkLst>
        </pc:cxnChg>
        <pc:cxnChg chg="mod topLvl">
          <ac:chgData name="MARQUEZ, ROXANNE A CIV USAF AFMC AFSC/PZAAA" userId="3cff34d0-eaf5-450a-8fed-fc403800362e" providerId="ADAL" clId="{6BB3C2AD-B0C9-4C4C-B3FC-E505418F49B8}" dt="2024-10-31T19:09:27.356" v="1032" actId="1035"/>
          <ac:cxnSpMkLst>
            <pc:docMk/>
            <pc:sldMk cId="473855455" sldId="1246"/>
            <ac:cxnSpMk id="57" creationId="{AB1F6AB9-95C0-9833-F27F-2BA370C51F19}"/>
          </ac:cxnSpMkLst>
        </pc:cxnChg>
        <pc:cxnChg chg="mod topLvl">
          <ac:chgData name="MARQUEZ, ROXANNE A CIV USAF AFMC AFSC/PZAAA" userId="3cff34d0-eaf5-450a-8fed-fc403800362e" providerId="ADAL" clId="{6BB3C2AD-B0C9-4C4C-B3FC-E505418F49B8}" dt="2024-10-31T19:11:03.888" v="1063" actId="1076"/>
          <ac:cxnSpMkLst>
            <pc:docMk/>
            <pc:sldMk cId="473855455" sldId="1246"/>
            <ac:cxnSpMk id="63" creationId="{5EC57BF2-1ACB-BDCE-5EA0-EE332A8E6A5D}"/>
          </ac:cxnSpMkLst>
        </pc:cxnChg>
        <pc:cxnChg chg="mod topLvl">
          <ac:chgData name="MARQUEZ, ROXANNE A CIV USAF AFMC AFSC/PZAAA" userId="3cff34d0-eaf5-450a-8fed-fc403800362e" providerId="ADAL" clId="{6BB3C2AD-B0C9-4C4C-B3FC-E505418F49B8}" dt="2024-10-31T19:09:27.356" v="1032" actId="1035"/>
          <ac:cxnSpMkLst>
            <pc:docMk/>
            <pc:sldMk cId="473855455" sldId="1246"/>
            <ac:cxnSpMk id="79" creationId="{79C383FD-1608-B267-9C3A-82B51611A625}"/>
          </ac:cxnSpMkLst>
        </pc:cxnChg>
        <pc:cxnChg chg="mod topLvl">
          <ac:chgData name="MARQUEZ, ROXANNE A CIV USAF AFMC AFSC/PZAAA" userId="3cff34d0-eaf5-450a-8fed-fc403800362e" providerId="ADAL" clId="{6BB3C2AD-B0C9-4C4C-B3FC-E505418F49B8}" dt="2024-10-31T19:10:11.257" v="1044" actId="1076"/>
          <ac:cxnSpMkLst>
            <pc:docMk/>
            <pc:sldMk cId="473855455" sldId="1246"/>
            <ac:cxnSpMk id="82" creationId="{18FA9E5A-7E44-C85F-49F1-145CCB534FED}"/>
          </ac:cxnSpMkLst>
        </pc:cxnChg>
        <pc:cxnChg chg="mod topLvl">
          <ac:chgData name="MARQUEZ, ROXANNE A CIV USAF AFMC AFSC/PZAAA" userId="3cff34d0-eaf5-450a-8fed-fc403800362e" providerId="ADAL" clId="{6BB3C2AD-B0C9-4C4C-B3FC-E505418F49B8}" dt="2024-10-31T19:10:59.336" v="1062" actId="1076"/>
          <ac:cxnSpMkLst>
            <pc:docMk/>
            <pc:sldMk cId="473855455" sldId="1246"/>
            <ac:cxnSpMk id="97" creationId="{684A7B98-DC6F-8A18-4D97-EDBBAE273378}"/>
          </ac:cxnSpMkLst>
        </pc:cxnChg>
        <pc:cxnChg chg="mod topLvl">
          <ac:chgData name="MARQUEZ, ROXANNE A CIV USAF AFMC AFSC/PZAAA" userId="3cff34d0-eaf5-450a-8fed-fc403800362e" providerId="ADAL" clId="{6BB3C2AD-B0C9-4C4C-B3FC-E505418F49B8}" dt="2024-10-31T19:10:45.755" v="1059" actId="1076"/>
          <ac:cxnSpMkLst>
            <pc:docMk/>
            <pc:sldMk cId="473855455" sldId="1246"/>
            <ac:cxnSpMk id="105" creationId="{823240D4-209B-A2EF-FF91-D2CA1C9A2E59}"/>
          </ac:cxnSpMkLst>
        </pc:cxnChg>
        <pc:cxnChg chg="mod topLvl">
          <ac:chgData name="MARQUEZ, ROXANNE A CIV USAF AFMC AFSC/PZAAA" userId="3cff34d0-eaf5-450a-8fed-fc403800362e" providerId="ADAL" clId="{6BB3C2AD-B0C9-4C4C-B3FC-E505418F49B8}" dt="2024-10-31T19:10:42.481" v="1058" actId="1076"/>
          <ac:cxnSpMkLst>
            <pc:docMk/>
            <pc:sldMk cId="473855455" sldId="1246"/>
            <ac:cxnSpMk id="220" creationId="{E65B7D30-CA59-A43F-1385-585A74C178EC}"/>
          </ac:cxnSpMkLst>
        </pc:cxnChg>
        <pc:cxnChg chg="mod topLvl">
          <ac:chgData name="MARQUEZ, ROXANNE A CIV USAF AFMC AFSC/PZAAA" userId="3cff34d0-eaf5-450a-8fed-fc403800362e" providerId="ADAL" clId="{6BB3C2AD-B0C9-4C4C-B3FC-E505418F49B8}" dt="2024-10-31T19:09:27.356" v="1032" actId="1035"/>
          <ac:cxnSpMkLst>
            <pc:docMk/>
            <pc:sldMk cId="473855455" sldId="1246"/>
            <ac:cxnSpMk id="236" creationId="{25359F91-C5E4-CCAB-CD81-B7700603A2EE}"/>
          </ac:cxnSpMkLst>
        </pc:cxnChg>
        <pc:cxnChg chg="mod ord topLvl">
          <ac:chgData name="MARQUEZ, ROXANNE A CIV USAF AFMC AFSC/PZAAA" userId="3cff34d0-eaf5-450a-8fed-fc403800362e" providerId="ADAL" clId="{6BB3C2AD-B0C9-4C4C-B3FC-E505418F49B8}" dt="2024-10-31T19:10:38.890" v="1057" actId="167"/>
          <ac:cxnSpMkLst>
            <pc:docMk/>
            <pc:sldMk cId="473855455" sldId="1246"/>
            <ac:cxnSpMk id="238" creationId="{911B62B2-990B-4835-CBA5-E0F83224108C}"/>
          </ac:cxnSpMkLst>
        </pc:cxnChg>
        <pc:cxnChg chg="mod topLvl">
          <ac:chgData name="MARQUEZ, ROXANNE A CIV USAF AFMC AFSC/PZAAA" userId="3cff34d0-eaf5-450a-8fed-fc403800362e" providerId="ADAL" clId="{6BB3C2AD-B0C9-4C4C-B3FC-E505418F49B8}" dt="2024-10-31T19:10:47.697" v="1060" actId="1076"/>
          <ac:cxnSpMkLst>
            <pc:docMk/>
            <pc:sldMk cId="473855455" sldId="1246"/>
            <ac:cxnSpMk id="246" creationId="{EDFF9867-91DE-81DF-BB66-5C1F1161190B}"/>
          </ac:cxnSpMkLst>
        </pc:cxnChg>
      </pc:sldChg>
      <pc:sldChg chg="modSp add mod">
        <pc:chgData name="MARQUEZ, ROXANNE A CIV USAF AFMC AFSC/PZAAA" userId="3cff34d0-eaf5-450a-8fed-fc403800362e" providerId="ADAL" clId="{6BB3C2AD-B0C9-4C4C-B3FC-E505418F49B8}" dt="2024-10-31T19:35:17.071" v="1770" actId="6549"/>
        <pc:sldMkLst>
          <pc:docMk/>
          <pc:sldMk cId="2865376209" sldId="1247"/>
        </pc:sldMkLst>
        <pc:spChg chg="mod">
          <ac:chgData name="MARQUEZ, ROXANNE A CIV USAF AFMC AFSC/PZAAA" userId="3cff34d0-eaf5-450a-8fed-fc403800362e" providerId="ADAL" clId="{6BB3C2AD-B0C9-4C4C-B3FC-E505418F49B8}" dt="2024-10-31T19:35:09.614" v="1768"/>
          <ac:spMkLst>
            <pc:docMk/>
            <pc:sldMk cId="2865376209" sldId="1247"/>
            <ac:spMk id="2" creationId="{676B13A5-CDA7-E137-2502-0416F7BA0B6A}"/>
          </ac:spMkLst>
        </pc:spChg>
        <pc:spChg chg="mod">
          <ac:chgData name="MARQUEZ, ROXANNE A CIV USAF AFMC AFSC/PZAAA" userId="3cff34d0-eaf5-450a-8fed-fc403800362e" providerId="ADAL" clId="{6BB3C2AD-B0C9-4C4C-B3FC-E505418F49B8}" dt="2024-10-31T19:35:17.071" v="1770" actId="6549"/>
          <ac:spMkLst>
            <pc:docMk/>
            <pc:sldMk cId="2865376209" sldId="1247"/>
            <ac:spMk id="3" creationId="{49DFB61C-C373-A284-8013-F01FA82AB829}"/>
          </ac:spMkLst>
        </pc:spChg>
      </pc:sldChg>
      <pc:sldChg chg="modSp add del mod ord">
        <pc:chgData name="MARQUEZ, ROXANNE A CIV USAF AFMC AFSC/PZAAA" userId="3cff34d0-eaf5-450a-8fed-fc403800362e" providerId="ADAL" clId="{6BB3C2AD-B0C9-4C4C-B3FC-E505418F49B8}" dt="2024-10-31T19:35:25.227" v="1771" actId="47"/>
        <pc:sldMkLst>
          <pc:docMk/>
          <pc:sldMk cId="1220543909" sldId="1248"/>
        </pc:sldMkLst>
        <pc:spChg chg="mod">
          <ac:chgData name="MARQUEZ, ROXANNE A CIV USAF AFMC AFSC/PZAAA" userId="3cff34d0-eaf5-450a-8fed-fc403800362e" providerId="ADAL" clId="{6BB3C2AD-B0C9-4C4C-B3FC-E505418F49B8}" dt="2024-10-31T19:22:14.385" v="1621" actId="6549"/>
          <ac:spMkLst>
            <pc:docMk/>
            <pc:sldMk cId="1220543909" sldId="1248"/>
            <ac:spMk id="2" creationId="{1CACC8CC-2EBC-A683-D93D-DA41ECAB0A49}"/>
          </ac:spMkLst>
        </pc:spChg>
        <pc:spChg chg="mod">
          <ac:chgData name="MARQUEZ, ROXANNE A CIV USAF AFMC AFSC/PZAAA" userId="3cff34d0-eaf5-450a-8fed-fc403800362e" providerId="ADAL" clId="{6BB3C2AD-B0C9-4C4C-B3FC-E505418F49B8}" dt="2024-10-31T19:26:51.873" v="1760" actId="20577"/>
          <ac:spMkLst>
            <pc:docMk/>
            <pc:sldMk cId="1220543909" sldId="1248"/>
            <ac:spMk id="3" creationId="{E109C9C0-42AA-233E-0733-36A3E33C30A0}"/>
          </ac:spMkLst>
        </pc:spChg>
      </pc:sldChg>
      <pc:sldChg chg="modSp add mod">
        <pc:chgData name="MARQUEZ, ROXANNE A CIV USAF AFMC AFSC/PZAAA" userId="3cff34d0-eaf5-450a-8fed-fc403800362e" providerId="ADAL" clId="{6BB3C2AD-B0C9-4C4C-B3FC-E505418F49B8}" dt="2024-10-31T19:35:37.608" v="1773"/>
        <pc:sldMkLst>
          <pc:docMk/>
          <pc:sldMk cId="3139391517" sldId="1249"/>
        </pc:sldMkLst>
        <pc:spChg chg="mod">
          <ac:chgData name="MARQUEZ, ROXANNE A CIV USAF AFMC AFSC/PZAAA" userId="3cff34d0-eaf5-450a-8fed-fc403800362e" providerId="ADAL" clId="{6BB3C2AD-B0C9-4C4C-B3FC-E505418F49B8}" dt="2024-10-31T19:35:34.399" v="1772"/>
          <ac:spMkLst>
            <pc:docMk/>
            <pc:sldMk cId="3139391517" sldId="1249"/>
            <ac:spMk id="2" creationId="{676B13A5-CDA7-E137-2502-0416F7BA0B6A}"/>
          </ac:spMkLst>
        </pc:spChg>
        <pc:spChg chg="mod">
          <ac:chgData name="MARQUEZ, ROXANNE A CIV USAF AFMC AFSC/PZAAA" userId="3cff34d0-eaf5-450a-8fed-fc403800362e" providerId="ADAL" clId="{6BB3C2AD-B0C9-4C4C-B3FC-E505418F49B8}" dt="2024-10-31T19:35:37.608" v="1773"/>
          <ac:spMkLst>
            <pc:docMk/>
            <pc:sldMk cId="3139391517" sldId="1249"/>
            <ac:spMk id="3" creationId="{49DFB61C-C373-A284-8013-F01FA82AB829}"/>
          </ac:spMkLst>
        </pc:spChg>
      </pc:sldChg>
      <pc:sldChg chg="modSp add del mod">
        <pc:chgData name="MARQUEZ, ROXANNE A CIV USAF AFMC AFSC/PZAAA" userId="3cff34d0-eaf5-450a-8fed-fc403800362e" providerId="ADAL" clId="{6BB3C2AD-B0C9-4C4C-B3FC-E505418F49B8}" dt="2024-10-31T19:36:38.353" v="1811" actId="47"/>
        <pc:sldMkLst>
          <pc:docMk/>
          <pc:sldMk cId="1965028574" sldId="1250"/>
        </pc:sldMkLst>
        <pc:spChg chg="mod">
          <ac:chgData name="MARQUEZ, ROXANNE A CIV USAF AFMC AFSC/PZAAA" userId="3cff34d0-eaf5-450a-8fed-fc403800362e" providerId="ADAL" clId="{6BB3C2AD-B0C9-4C4C-B3FC-E505418F49B8}" dt="2024-10-31T19:36:18.024" v="1805" actId="20577"/>
          <ac:spMkLst>
            <pc:docMk/>
            <pc:sldMk cId="1965028574" sldId="1250"/>
            <ac:spMk id="2" creationId="{C390007F-72B2-B8C1-46C4-F1EE8F70C85A}"/>
          </ac:spMkLst>
        </pc:spChg>
      </pc:sldChg>
      <pc:sldChg chg="addSp delSp modSp add mod ord">
        <pc:chgData name="MARQUEZ, ROXANNE A CIV USAF AFMC AFSC/PZAAA" userId="3cff34d0-eaf5-450a-8fed-fc403800362e" providerId="ADAL" clId="{6BB3C2AD-B0C9-4C4C-B3FC-E505418F49B8}" dt="2024-10-31T19:37:18.905" v="1852" actId="20577"/>
        <pc:sldMkLst>
          <pc:docMk/>
          <pc:sldMk cId="4086485527" sldId="1251"/>
        </pc:sldMkLst>
        <pc:spChg chg="del">
          <ac:chgData name="MARQUEZ, ROXANNE A CIV USAF AFMC AFSC/PZAAA" userId="3cff34d0-eaf5-450a-8fed-fc403800362e" providerId="ADAL" clId="{6BB3C2AD-B0C9-4C4C-B3FC-E505418F49B8}" dt="2024-10-31T19:36:59.344" v="1822" actId="478"/>
          <ac:spMkLst>
            <pc:docMk/>
            <pc:sldMk cId="4086485527" sldId="1251"/>
            <ac:spMk id="2" creationId="{676B13A5-CDA7-E137-2502-0416F7BA0B6A}"/>
          </ac:spMkLst>
        </pc:spChg>
        <pc:spChg chg="mod">
          <ac:chgData name="MARQUEZ, ROXANNE A CIV USAF AFMC AFSC/PZAAA" userId="3cff34d0-eaf5-450a-8fed-fc403800362e" providerId="ADAL" clId="{6BB3C2AD-B0C9-4C4C-B3FC-E505418F49B8}" dt="2024-10-31T19:37:18.905" v="1852" actId="20577"/>
          <ac:spMkLst>
            <pc:docMk/>
            <pc:sldMk cId="4086485527" sldId="1251"/>
            <ac:spMk id="3" creationId="{49DFB61C-C373-A284-8013-F01FA82AB829}"/>
          </ac:spMkLst>
        </pc:spChg>
        <pc:spChg chg="add del mod">
          <ac:chgData name="MARQUEZ, ROXANNE A CIV USAF AFMC AFSC/PZAAA" userId="3cff34d0-eaf5-450a-8fed-fc403800362e" providerId="ADAL" clId="{6BB3C2AD-B0C9-4C4C-B3FC-E505418F49B8}" dt="2024-10-31T19:37:07.712" v="1824" actId="478"/>
          <ac:spMkLst>
            <pc:docMk/>
            <pc:sldMk cId="4086485527" sldId="1251"/>
            <ac:spMk id="5" creationId="{8711ECD9-0476-7B53-5F5B-81AD1C2FF471}"/>
          </ac:spMkLst>
        </pc:spChg>
      </pc:sldChg>
      <pc:sldChg chg="add del">
        <pc:chgData name="MARQUEZ, ROXANNE A CIV USAF AFMC AFSC/PZAAA" userId="3cff34d0-eaf5-450a-8fed-fc403800362e" providerId="ADAL" clId="{6BB3C2AD-B0C9-4C4C-B3FC-E505418F49B8}" dt="2024-10-31T19:37:32.133" v="1871" actId="47"/>
        <pc:sldMkLst>
          <pc:docMk/>
          <pc:sldMk cId="4024748052" sldId="1252"/>
        </pc:sldMkLst>
      </pc:sldChg>
      <pc:sldChg chg="modSp add mod">
        <pc:chgData name="MARQUEZ, ROXANNE A CIV USAF AFMC AFSC/PZAAA" userId="3cff34d0-eaf5-450a-8fed-fc403800362e" providerId="ADAL" clId="{6BB3C2AD-B0C9-4C4C-B3FC-E505418F49B8}" dt="2024-10-31T19:37:30.130" v="1870" actId="6549"/>
        <pc:sldMkLst>
          <pc:docMk/>
          <pc:sldMk cId="4236488672" sldId="1253"/>
        </pc:sldMkLst>
        <pc:spChg chg="mod">
          <ac:chgData name="MARQUEZ, ROXANNE A CIV USAF AFMC AFSC/PZAAA" userId="3cff34d0-eaf5-450a-8fed-fc403800362e" providerId="ADAL" clId="{6BB3C2AD-B0C9-4C4C-B3FC-E505418F49B8}" dt="2024-10-31T19:37:30.130" v="1870" actId="6549"/>
          <ac:spMkLst>
            <pc:docMk/>
            <pc:sldMk cId="4236488672" sldId="1253"/>
            <ac:spMk id="3" creationId="{49DFB61C-C373-A284-8013-F01FA82AB829}"/>
          </ac:spMkLst>
        </pc:spChg>
      </pc:sldChg>
      <pc:sldChg chg="addSp delSp modSp add mod modNotesTx">
        <pc:chgData name="MARQUEZ, ROXANNE A CIV USAF AFMC AFSC/PZAAA" userId="3cff34d0-eaf5-450a-8fed-fc403800362e" providerId="ADAL" clId="{6BB3C2AD-B0C9-4C4C-B3FC-E505418F49B8}" dt="2024-10-31T19:48:57.197" v="2083" actId="20577"/>
        <pc:sldMkLst>
          <pc:docMk/>
          <pc:sldMk cId="2117337048" sldId="1254"/>
        </pc:sldMkLst>
        <pc:spChg chg="mod">
          <ac:chgData name="MARQUEZ, ROXANNE A CIV USAF AFMC AFSC/PZAAA" userId="3cff34d0-eaf5-450a-8fed-fc403800362e" providerId="ADAL" clId="{6BB3C2AD-B0C9-4C4C-B3FC-E505418F49B8}" dt="2024-10-31T19:37:54.371" v="1875" actId="20577"/>
          <ac:spMkLst>
            <pc:docMk/>
            <pc:sldMk cId="2117337048" sldId="1254"/>
            <ac:spMk id="2" creationId="{676B13A5-CDA7-E137-2502-0416F7BA0B6A}"/>
          </ac:spMkLst>
        </pc:spChg>
        <pc:spChg chg="add mod">
          <ac:chgData name="MARQUEZ, ROXANNE A CIV USAF AFMC AFSC/PZAAA" userId="3cff34d0-eaf5-450a-8fed-fc403800362e" providerId="ADAL" clId="{6BB3C2AD-B0C9-4C4C-B3FC-E505418F49B8}" dt="2024-10-31T19:46:55.700" v="2041" actId="1076"/>
          <ac:spMkLst>
            <pc:docMk/>
            <pc:sldMk cId="2117337048" sldId="1254"/>
            <ac:spMk id="3" creationId="{6A59D519-BA8D-85D0-6273-42D44BF3DD44}"/>
          </ac:spMkLst>
        </pc:spChg>
        <pc:spChg chg="add mod">
          <ac:chgData name="MARQUEZ, ROXANNE A CIV USAF AFMC AFSC/PZAAA" userId="3cff34d0-eaf5-450a-8fed-fc403800362e" providerId="ADAL" clId="{6BB3C2AD-B0C9-4C4C-B3FC-E505418F49B8}" dt="2024-10-31T19:47:52.126" v="2056" actId="1076"/>
          <ac:spMkLst>
            <pc:docMk/>
            <pc:sldMk cId="2117337048" sldId="1254"/>
            <ac:spMk id="5" creationId="{34ACCB00-07B6-2F35-3E0F-83485F9E8D78}"/>
          </ac:spMkLst>
        </pc:spChg>
        <pc:spChg chg="mod">
          <ac:chgData name="MARQUEZ, ROXANNE A CIV USAF AFMC AFSC/PZAAA" userId="3cff34d0-eaf5-450a-8fed-fc403800362e" providerId="ADAL" clId="{6BB3C2AD-B0C9-4C4C-B3FC-E505418F49B8}" dt="2024-10-31T19:48:57.197" v="2083" actId="20577"/>
          <ac:spMkLst>
            <pc:docMk/>
            <pc:sldMk cId="2117337048" sldId="1254"/>
            <ac:spMk id="6" creationId="{BC03F108-2C27-BB3B-18C9-9A5F2E95277E}"/>
          </ac:spMkLst>
        </pc:spChg>
        <pc:spChg chg="add mod">
          <ac:chgData name="MARQUEZ, ROXANNE A CIV USAF AFMC AFSC/PZAAA" userId="3cff34d0-eaf5-450a-8fed-fc403800362e" providerId="ADAL" clId="{6BB3C2AD-B0C9-4C4C-B3FC-E505418F49B8}" dt="2024-10-31T19:48:15.845" v="2069" actId="20577"/>
          <ac:spMkLst>
            <pc:docMk/>
            <pc:sldMk cId="2117337048" sldId="1254"/>
            <ac:spMk id="10" creationId="{5C0D5760-CFD1-C5D8-9897-25DB75614C13}"/>
          </ac:spMkLst>
        </pc:spChg>
        <pc:spChg chg="add mod">
          <ac:chgData name="MARQUEZ, ROXANNE A CIV USAF AFMC AFSC/PZAAA" userId="3cff34d0-eaf5-450a-8fed-fc403800362e" providerId="ADAL" clId="{6BB3C2AD-B0C9-4C4C-B3FC-E505418F49B8}" dt="2024-10-31T19:48:08.173" v="2062" actId="1076"/>
          <ac:spMkLst>
            <pc:docMk/>
            <pc:sldMk cId="2117337048" sldId="1254"/>
            <ac:spMk id="13" creationId="{EE7B8AFD-2AAC-6636-B492-F44E3E4E7605}"/>
          </ac:spMkLst>
        </pc:spChg>
        <pc:spChg chg="del">
          <ac:chgData name="MARQUEZ, ROXANNE A CIV USAF AFMC AFSC/PZAAA" userId="3cff34d0-eaf5-450a-8fed-fc403800362e" providerId="ADAL" clId="{6BB3C2AD-B0C9-4C4C-B3FC-E505418F49B8}" dt="2024-10-31T19:38:09.394" v="1876" actId="478"/>
          <ac:spMkLst>
            <pc:docMk/>
            <pc:sldMk cId="2117337048" sldId="1254"/>
            <ac:spMk id="14" creationId="{483E1DCD-B406-9FFD-2FA8-A5515D0509B1}"/>
          </ac:spMkLst>
        </pc:spChg>
        <pc:spChg chg="del">
          <ac:chgData name="MARQUEZ, ROXANNE A CIV USAF AFMC AFSC/PZAAA" userId="3cff34d0-eaf5-450a-8fed-fc403800362e" providerId="ADAL" clId="{6BB3C2AD-B0C9-4C4C-B3FC-E505418F49B8}" dt="2024-10-31T19:38:09.394" v="1876" actId="478"/>
          <ac:spMkLst>
            <pc:docMk/>
            <pc:sldMk cId="2117337048" sldId="1254"/>
            <ac:spMk id="15" creationId="{B4904FFE-0EBD-E697-0512-0EB278624F62}"/>
          </ac:spMkLst>
        </pc:spChg>
        <pc:spChg chg="mod">
          <ac:chgData name="MARQUEZ, ROXANNE A CIV USAF AFMC AFSC/PZAAA" userId="3cff34d0-eaf5-450a-8fed-fc403800362e" providerId="ADAL" clId="{6BB3C2AD-B0C9-4C4C-B3FC-E505418F49B8}" dt="2024-10-31T19:41:08.613" v="1911" actId="255"/>
          <ac:spMkLst>
            <pc:docMk/>
            <pc:sldMk cId="2117337048" sldId="1254"/>
            <ac:spMk id="28" creationId="{E36B6332-03CF-72FC-BF70-248FB182FF29}"/>
          </ac:spMkLst>
        </pc:spChg>
        <pc:spChg chg="mod">
          <ac:chgData name="MARQUEZ, ROXANNE A CIV USAF AFMC AFSC/PZAAA" userId="3cff34d0-eaf5-450a-8fed-fc403800362e" providerId="ADAL" clId="{6BB3C2AD-B0C9-4C4C-B3FC-E505418F49B8}" dt="2024-10-31T19:41:16.398" v="1912" actId="255"/>
          <ac:spMkLst>
            <pc:docMk/>
            <pc:sldMk cId="2117337048" sldId="1254"/>
            <ac:spMk id="30" creationId="{867A728D-FCB6-6B40-2BDB-1E058A8E9FC7}"/>
          </ac:spMkLst>
        </pc:spChg>
        <pc:spChg chg="del">
          <ac:chgData name="MARQUEZ, ROXANNE A CIV USAF AFMC AFSC/PZAAA" userId="3cff34d0-eaf5-450a-8fed-fc403800362e" providerId="ADAL" clId="{6BB3C2AD-B0C9-4C4C-B3FC-E505418F49B8}" dt="2024-10-31T19:38:09.394" v="1876" actId="478"/>
          <ac:spMkLst>
            <pc:docMk/>
            <pc:sldMk cId="2117337048" sldId="1254"/>
            <ac:spMk id="31" creationId="{FC583CF7-0F90-D4B2-44FA-F17A886DDEA4}"/>
          </ac:spMkLst>
        </pc:spChg>
        <pc:spChg chg="mod">
          <ac:chgData name="MARQUEZ, ROXANNE A CIV USAF AFMC AFSC/PZAAA" userId="3cff34d0-eaf5-450a-8fed-fc403800362e" providerId="ADAL" clId="{6BB3C2AD-B0C9-4C4C-B3FC-E505418F49B8}" dt="2024-10-31T19:40:18.123" v="1906" actId="255"/>
          <ac:spMkLst>
            <pc:docMk/>
            <pc:sldMk cId="2117337048" sldId="1254"/>
            <ac:spMk id="32" creationId="{CFEB2D20-F49F-6164-68EF-18E9AC66721C}"/>
          </ac:spMkLst>
        </pc:spChg>
        <pc:spChg chg="mod">
          <ac:chgData name="MARQUEZ, ROXANNE A CIV USAF AFMC AFSC/PZAAA" userId="3cff34d0-eaf5-450a-8fed-fc403800362e" providerId="ADAL" clId="{6BB3C2AD-B0C9-4C4C-B3FC-E505418F49B8}" dt="2024-10-31T19:39:38.771" v="1899" actId="404"/>
          <ac:spMkLst>
            <pc:docMk/>
            <pc:sldMk cId="2117337048" sldId="1254"/>
            <ac:spMk id="33" creationId="{EA8A8C98-8EBC-48DC-54AC-D8B0F2C054B3}"/>
          </ac:spMkLst>
        </pc:spChg>
        <pc:spChg chg="mod">
          <ac:chgData name="MARQUEZ, ROXANNE A CIV USAF AFMC AFSC/PZAAA" userId="3cff34d0-eaf5-450a-8fed-fc403800362e" providerId="ADAL" clId="{6BB3C2AD-B0C9-4C4C-B3FC-E505418F49B8}" dt="2024-10-31T19:39:57.100" v="1902" actId="255"/>
          <ac:spMkLst>
            <pc:docMk/>
            <pc:sldMk cId="2117337048" sldId="1254"/>
            <ac:spMk id="34" creationId="{D2A57DC6-D507-216D-B680-82C082DEC3BF}"/>
          </ac:spMkLst>
        </pc:spChg>
        <pc:spChg chg="del">
          <ac:chgData name="MARQUEZ, ROXANNE A CIV USAF AFMC AFSC/PZAAA" userId="3cff34d0-eaf5-450a-8fed-fc403800362e" providerId="ADAL" clId="{6BB3C2AD-B0C9-4C4C-B3FC-E505418F49B8}" dt="2024-10-31T19:38:19.384" v="1887" actId="478"/>
          <ac:spMkLst>
            <pc:docMk/>
            <pc:sldMk cId="2117337048" sldId="1254"/>
            <ac:spMk id="51" creationId="{48581FE7-FE47-8569-34BE-FB0C61CA5A29}"/>
          </ac:spMkLst>
        </pc:spChg>
        <pc:spChg chg="del mod">
          <ac:chgData name="MARQUEZ, ROXANNE A CIV USAF AFMC AFSC/PZAAA" userId="3cff34d0-eaf5-450a-8fed-fc403800362e" providerId="ADAL" clId="{6BB3C2AD-B0C9-4C4C-B3FC-E505418F49B8}" dt="2024-10-31T19:38:21.050" v="1888" actId="478"/>
          <ac:spMkLst>
            <pc:docMk/>
            <pc:sldMk cId="2117337048" sldId="1254"/>
            <ac:spMk id="175" creationId="{1F5BEFF4-40EA-F703-7CDE-283D7105A301}"/>
          </ac:spMkLst>
        </pc:spChg>
        <pc:cxnChg chg="add del mod">
          <ac:chgData name="MARQUEZ, ROXANNE A CIV USAF AFMC AFSC/PZAAA" userId="3cff34d0-eaf5-450a-8fed-fc403800362e" providerId="ADAL" clId="{6BB3C2AD-B0C9-4C4C-B3FC-E505418F49B8}" dt="2024-10-31T19:46:35.400" v="2036" actId="478"/>
          <ac:cxnSpMkLst>
            <pc:docMk/>
            <pc:sldMk cId="2117337048" sldId="1254"/>
            <ac:cxnSpMk id="7" creationId="{533C4491-F7AC-FC42-B3AE-BF31AB17EC4F}"/>
          </ac:cxnSpMkLst>
        </pc:cxnChg>
        <pc:cxnChg chg="add mod">
          <ac:chgData name="MARQUEZ, ROXANNE A CIV USAF AFMC AFSC/PZAAA" userId="3cff34d0-eaf5-450a-8fed-fc403800362e" providerId="ADAL" clId="{6BB3C2AD-B0C9-4C4C-B3FC-E505418F49B8}" dt="2024-10-31T19:47:11.804" v="2046" actId="14100"/>
          <ac:cxnSpMkLst>
            <pc:docMk/>
            <pc:sldMk cId="2117337048" sldId="1254"/>
            <ac:cxnSpMk id="8" creationId="{7FB46794-0F0A-8AAA-7F06-8897E2611D65}"/>
          </ac:cxnSpMkLst>
        </pc:cxnChg>
        <pc:cxnChg chg="add del mod">
          <ac:chgData name="MARQUEZ, ROXANNE A CIV USAF AFMC AFSC/PZAAA" userId="3cff34d0-eaf5-450a-8fed-fc403800362e" providerId="ADAL" clId="{6BB3C2AD-B0C9-4C4C-B3FC-E505418F49B8}" dt="2024-10-31T19:46:27.349" v="2034" actId="478"/>
          <ac:cxnSpMkLst>
            <pc:docMk/>
            <pc:sldMk cId="2117337048" sldId="1254"/>
            <ac:cxnSpMk id="9" creationId="{D784A7F4-F198-D064-E2CA-F9191F493B5D}"/>
          </ac:cxnSpMkLst>
        </pc:cxnChg>
        <pc:cxnChg chg="add mod">
          <ac:chgData name="MARQUEZ, ROXANNE A CIV USAF AFMC AFSC/PZAAA" userId="3cff34d0-eaf5-450a-8fed-fc403800362e" providerId="ADAL" clId="{6BB3C2AD-B0C9-4C4C-B3FC-E505418F49B8}" dt="2024-10-31T19:48:28.940" v="2073" actId="1076"/>
          <ac:cxnSpMkLst>
            <pc:docMk/>
            <pc:sldMk cId="2117337048" sldId="1254"/>
            <ac:cxnSpMk id="11" creationId="{8F5E3B5C-2B55-AC5A-5227-49F72664EF7E}"/>
          </ac:cxnSpMkLst>
        </pc:cxnChg>
        <pc:cxnChg chg="add mod">
          <ac:chgData name="MARQUEZ, ROXANNE A CIV USAF AFMC AFSC/PZAAA" userId="3cff34d0-eaf5-450a-8fed-fc403800362e" providerId="ADAL" clId="{6BB3C2AD-B0C9-4C4C-B3FC-E505418F49B8}" dt="2024-10-31T19:48:32.409" v="2074" actId="1036"/>
          <ac:cxnSpMkLst>
            <pc:docMk/>
            <pc:sldMk cId="2117337048" sldId="1254"/>
            <ac:cxnSpMk id="12" creationId="{B8491193-00FD-FDF2-E51A-513BC0348591}"/>
          </ac:cxnSpMkLst>
        </pc:cxnChg>
        <pc:cxnChg chg="del">
          <ac:chgData name="MARQUEZ, ROXANNE A CIV USAF AFMC AFSC/PZAAA" userId="3cff34d0-eaf5-450a-8fed-fc403800362e" providerId="ADAL" clId="{6BB3C2AD-B0C9-4C4C-B3FC-E505418F49B8}" dt="2024-10-31T19:38:09.394" v="1876" actId="478"/>
          <ac:cxnSpMkLst>
            <pc:docMk/>
            <pc:sldMk cId="2117337048" sldId="1254"/>
            <ac:cxnSpMk id="16" creationId="{967DDB8F-AE12-CFE7-2B72-3D3C3B32B550}"/>
          </ac:cxnSpMkLst>
        </pc:cxnChg>
        <pc:cxnChg chg="add mod">
          <ac:chgData name="MARQUEZ, ROXANNE A CIV USAF AFMC AFSC/PZAAA" userId="3cff34d0-eaf5-450a-8fed-fc403800362e" providerId="ADAL" clId="{6BB3C2AD-B0C9-4C4C-B3FC-E505418F49B8}" dt="2024-10-31T19:48:04.613" v="2059" actId="1076"/>
          <ac:cxnSpMkLst>
            <pc:docMk/>
            <pc:sldMk cId="2117337048" sldId="1254"/>
            <ac:cxnSpMk id="17" creationId="{D86D3E9B-8F49-E448-C566-C2EFD1333C9D}"/>
          </ac:cxnSpMkLst>
        </pc:cxnChg>
        <pc:cxnChg chg="add del mod">
          <ac:chgData name="MARQUEZ, ROXANNE A CIV USAF AFMC AFSC/PZAAA" userId="3cff34d0-eaf5-450a-8fed-fc403800362e" providerId="ADAL" clId="{6BB3C2AD-B0C9-4C4C-B3FC-E505418F49B8}" dt="2024-10-31T19:46:08.101" v="2028" actId="478"/>
          <ac:cxnSpMkLst>
            <pc:docMk/>
            <pc:sldMk cId="2117337048" sldId="1254"/>
            <ac:cxnSpMk id="21" creationId="{9453036E-6A8E-4CBD-CCE5-7FBFA6AC90CA}"/>
          </ac:cxnSpMkLst>
        </pc:cxnChg>
        <pc:cxnChg chg="add del mod">
          <ac:chgData name="MARQUEZ, ROXANNE A CIV USAF AFMC AFSC/PZAAA" userId="3cff34d0-eaf5-450a-8fed-fc403800362e" providerId="ADAL" clId="{6BB3C2AD-B0C9-4C4C-B3FC-E505418F49B8}" dt="2024-10-31T19:46:05.412" v="2027" actId="478"/>
          <ac:cxnSpMkLst>
            <pc:docMk/>
            <pc:sldMk cId="2117337048" sldId="1254"/>
            <ac:cxnSpMk id="41" creationId="{8D145B32-583A-F91A-CA52-4FE21FE5EB6F}"/>
          </ac:cxnSpMkLst>
        </pc:cxnChg>
        <pc:cxnChg chg="add mod">
          <ac:chgData name="MARQUEZ, ROXANNE A CIV USAF AFMC AFSC/PZAAA" userId="3cff34d0-eaf5-450a-8fed-fc403800362e" providerId="ADAL" clId="{6BB3C2AD-B0C9-4C4C-B3FC-E505418F49B8}" dt="2024-10-31T19:47:50.125" v="2055" actId="1076"/>
          <ac:cxnSpMkLst>
            <pc:docMk/>
            <pc:sldMk cId="2117337048" sldId="1254"/>
            <ac:cxnSpMk id="42" creationId="{EDB66C66-F6AA-836A-F237-88FE02DDB7A9}"/>
          </ac:cxnSpMkLst>
        </pc:cxnChg>
        <pc:cxnChg chg="del">
          <ac:chgData name="MARQUEZ, ROXANNE A CIV USAF AFMC AFSC/PZAAA" userId="3cff34d0-eaf5-450a-8fed-fc403800362e" providerId="ADAL" clId="{6BB3C2AD-B0C9-4C4C-B3FC-E505418F49B8}" dt="2024-10-31T19:38:16.609" v="1884" actId="478"/>
          <ac:cxnSpMkLst>
            <pc:docMk/>
            <pc:sldMk cId="2117337048" sldId="1254"/>
            <ac:cxnSpMk id="45" creationId="{249CCCCF-4BDB-22B1-B5E3-E05E306887A0}"/>
          </ac:cxnSpMkLst>
        </pc:cxnChg>
        <pc:cxnChg chg="add mod">
          <ac:chgData name="MARQUEZ, ROXANNE A CIV USAF AFMC AFSC/PZAAA" userId="3cff34d0-eaf5-450a-8fed-fc403800362e" providerId="ADAL" clId="{6BB3C2AD-B0C9-4C4C-B3FC-E505418F49B8}" dt="2024-10-31T19:47:16.933" v="2047" actId="14100"/>
          <ac:cxnSpMkLst>
            <pc:docMk/>
            <pc:sldMk cId="2117337048" sldId="1254"/>
            <ac:cxnSpMk id="47" creationId="{9370443B-8A1E-70E1-B242-7297BB5F6A62}"/>
          </ac:cxnSpMkLst>
        </pc:cxnChg>
        <pc:cxnChg chg="add mod">
          <ac:chgData name="MARQUEZ, ROXANNE A CIV USAF AFMC AFSC/PZAAA" userId="3cff34d0-eaf5-450a-8fed-fc403800362e" providerId="ADAL" clId="{6BB3C2AD-B0C9-4C4C-B3FC-E505418F49B8}" dt="2024-10-31T19:47:47.532" v="2054" actId="1076"/>
          <ac:cxnSpMkLst>
            <pc:docMk/>
            <pc:sldMk cId="2117337048" sldId="1254"/>
            <ac:cxnSpMk id="52" creationId="{D2E63905-770A-EA3E-8FFB-8BB429584865}"/>
          </ac:cxnSpMkLst>
        </pc:cxnChg>
        <pc:cxnChg chg="del">
          <ac:chgData name="MARQUEZ, ROXANNE A CIV USAF AFMC AFSC/PZAAA" userId="3cff34d0-eaf5-450a-8fed-fc403800362e" providerId="ADAL" clId="{6BB3C2AD-B0C9-4C4C-B3FC-E505418F49B8}" dt="2024-10-31T19:38:14.833" v="1881" actId="478"/>
          <ac:cxnSpMkLst>
            <pc:docMk/>
            <pc:sldMk cId="2117337048" sldId="1254"/>
            <ac:cxnSpMk id="57" creationId="{AB1F6AB9-95C0-9833-F27F-2BA370C51F19}"/>
          </ac:cxnSpMkLst>
        </pc:cxnChg>
        <pc:cxnChg chg="del">
          <ac:chgData name="MARQUEZ, ROXANNE A CIV USAF AFMC AFSC/PZAAA" userId="3cff34d0-eaf5-450a-8fed-fc403800362e" providerId="ADAL" clId="{6BB3C2AD-B0C9-4C4C-B3FC-E505418F49B8}" dt="2024-10-31T19:38:14.225" v="1880" actId="478"/>
          <ac:cxnSpMkLst>
            <pc:docMk/>
            <pc:sldMk cId="2117337048" sldId="1254"/>
            <ac:cxnSpMk id="63" creationId="{5EC57BF2-1ACB-BDCE-5EA0-EE332A8E6A5D}"/>
          </ac:cxnSpMkLst>
        </pc:cxnChg>
        <pc:cxnChg chg="del">
          <ac:chgData name="MARQUEZ, ROXANNE A CIV USAF AFMC AFSC/PZAAA" userId="3cff34d0-eaf5-450a-8fed-fc403800362e" providerId="ADAL" clId="{6BB3C2AD-B0C9-4C4C-B3FC-E505418F49B8}" dt="2024-10-31T19:38:15.786" v="1883" actId="478"/>
          <ac:cxnSpMkLst>
            <pc:docMk/>
            <pc:sldMk cId="2117337048" sldId="1254"/>
            <ac:cxnSpMk id="79" creationId="{79C383FD-1608-B267-9C3A-82B51611A625}"/>
          </ac:cxnSpMkLst>
        </pc:cxnChg>
        <pc:cxnChg chg="del">
          <ac:chgData name="MARQUEZ, ROXANNE A CIV USAF AFMC AFSC/PZAAA" userId="3cff34d0-eaf5-450a-8fed-fc403800362e" providerId="ADAL" clId="{6BB3C2AD-B0C9-4C4C-B3FC-E505418F49B8}" dt="2024-10-31T19:38:17.760" v="1885" actId="478"/>
          <ac:cxnSpMkLst>
            <pc:docMk/>
            <pc:sldMk cId="2117337048" sldId="1254"/>
            <ac:cxnSpMk id="82" creationId="{18FA9E5A-7E44-C85F-49F1-145CCB534FED}"/>
          </ac:cxnSpMkLst>
        </pc:cxnChg>
        <pc:cxnChg chg="del">
          <ac:chgData name="MARQUEZ, ROXANNE A CIV USAF AFMC AFSC/PZAAA" userId="3cff34d0-eaf5-450a-8fed-fc403800362e" providerId="ADAL" clId="{6BB3C2AD-B0C9-4C4C-B3FC-E505418F49B8}" dt="2024-10-31T19:38:15.297" v="1882" actId="478"/>
          <ac:cxnSpMkLst>
            <pc:docMk/>
            <pc:sldMk cId="2117337048" sldId="1254"/>
            <ac:cxnSpMk id="97" creationId="{684A7B98-DC6F-8A18-4D97-EDBBAE273378}"/>
          </ac:cxnSpMkLst>
        </pc:cxnChg>
        <pc:cxnChg chg="del">
          <ac:chgData name="MARQUEZ, ROXANNE A CIV USAF AFMC AFSC/PZAAA" userId="3cff34d0-eaf5-450a-8fed-fc403800362e" providerId="ADAL" clId="{6BB3C2AD-B0C9-4C4C-B3FC-E505418F49B8}" dt="2024-10-31T19:38:09.394" v="1876" actId="478"/>
          <ac:cxnSpMkLst>
            <pc:docMk/>
            <pc:sldMk cId="2117337048" sldId="1254"/>
            <ac:cxnSpMk id="105" creationId="{823240D4-209B-A2EF-FF91-D2CA1C9A2E59}"/>
          </ac:cxnSpMkLst>
        </pc:cxnChg>
        <pc:cxnChg chg="del">
          <ac:chgData name="MARQUEZ, ROXANNE A CIV USAF AFMC AFSC/PZAAA" userId="3cff34d0-eaf5-450a-8fed-fc403800362e" providerId="ADAL" clId="{6BB3C2AD-B0C9-4C4C-B3FC-E505418F49B8}" dt="2024-10-31T19:38:13.291" v="1879" actId="478"/>
          <ac:cxnSpMkLst>
            <pc:docMk/>
            <pc:sldMk cId="2117337048" sldId="1254"/>
            <ac:cxnSpMk id="220" creationId="{E65B7D30-CA59-A43F-1385-585A74C178EC}"/>
          </ac:cxnSpMkLst>
        </pc:cxnChg>
        <pc:cxnChg chg="del">
          <ac:chgData name="MARQUEZ, ROXANNE A CIV USAF AFMC AFSC/PZAAA" userId="3cff34d0-eaf5-450a-8fed-fc403800362e" providerId="ADAL" clId="{6BB3C2AD-B0C9-4C4C-B3FC-E505418F49B8}" dt="2024-10-31T19:38:18.745" v="1886" actId="478"/>
          <ac:cxnSpMkLst>
            <pc:docMk/>
            <pc:sldMk cId="2117337048" sldId="1254"/>
            <ac:cxnSpMk id="236" creationId="{25359F91-C5E4-CCAB-CD81-B7700603A2EE}"/>
          </ac:cxnSpMkLst>
        </pc:cxnChg>
        <pc:cxnChg chg="del">
          <ac:chgData name="MARQUEZ, ROXANNE A CIV USAF AFMC AFSC/PZAAA" userId="3cff34d0-eaf5-450a-8fed-fc403800362e" providerId="ADAL" clId="{6BB3C2AD-B0C9-4C4C-B3FC-E505418F49B8}" dt="2024-10-31T19:38:09.394" v="1876" actId="478"/>
          <ac:cxnSpMkLst>
            <pc:docMk/>
            <pc:sldMk cId="2117337048" sldId="1254"/>
            <ac:cxnSpMk id="238" creationId="{911B62B2-990B-4835-CBA5-E0F83224108C}"/>
          </ac:cxnSpMkLst>
        </pc:cxnChg>
        <pc:cxnChg chg="del">
          <ac:chgData name="MARQUEZ, ROXANNE A CIV USAF AFMC AFSC/PZAAA" userId="3cff34d0-eaf5-450a-8fed-fc403800362e" providerId="ADAL" clId="{6BB3C2AD-B0C9-4C4C-B3FC-E505418F49B8}" dt="2024-10-31T19:38:09.394" v="1876" actId="478"/>
          <ac:cxnSpMkLst>
            <pc:docMk/>
            <pc:sldMk cId="2117337048" sldId="1254"/>
            <ac:cxnSpMk id="246" creationId="{EDFF9867-91DE-81DF-BB66-5C1F1161190B}"/>
          </ac:cxnSpMkLst>
        </pc:cxnChg>
      </pc:sldChg>
      <pc:sldMasterChg chg="delSldLayout">
        <pc:chgData name="MARQUEZ, ROXANNE A CIV USAF AFMC AFSC/PZAAA" userId="3cff34d0-eaf5-450a-8fed-fc403800362e" providerId="ADAL" clId="{6BB3C2AD-B0C9-4C4C-B3FC-E505418F49B8}" dt="2024-10-31T14:37:20.421" v="103" actId="47"/>
        <pc:sldMasterMkLst>
          <pc:docMk/>
          <pc:sldMasterMk cId="0" sldId="2147483650"/>
        </pc:sldMasterMkLst>
        <pc:sldLayoutChg chg="del">
          <pc:chgData name="MARQUEZ, ROXANNE A CIV USAF AFMC AFSC/PZAAA" userId="3cff34d0-eaf5-450a-8fed-fc403800362e" providerId="ADAL" clId="{6BB3C2AD-B0C9-4C4C-B3FC-E505418F49B8}" dt="2024-10-31T14:37:20.421" v="103" actId="47"/>
          <pc:sldLayoutMkLst>
            <pc:docMk/>
            <pc:sldMasterMk cId="0" sldId="2147483650"/>
            <pc:sldLayoutMk cId="978988746" sldId="2147483792"/>
          </pc:sldLayoutMkLst>
        </pc:sldLayoutChg>
      </pc:sldMasterChg>
    </pc:docChg>
  </pc:docChgLst>
  <pc:docChgLst>
    <pc:chgData name="LICHTY, TREVA R CIV USAF AFMC AFSC/PZA" userId="S::treva.lichty@us.af.mil::427f1866-b6bd-446f-8e65-c331d56f19a2" providerId="AD" clId="Web-{FBAFB62B-0666-DA21-194D-CAE9DEE9E22E}"/>
    <pc:docChg chg="mod addSld modSld">
      <pc:chgData name="LICHTY, TREVA R CIV USAF AFMC AFSC/PZA" userId="S::treva.lichty@us.af.mil::427f1866-b6bd-446f-8e65-c331d56f19a2" providerId="AD" clId="Web-{FBAFB62B-0666-DA21-194D-CAE9DEE9E22E}" dt="2024-11-04T01:48:48.776" v="529" actId="20577"/>
      <pc:docMkLst>
        <pc:docMk/>
      </pc:docMkLst>
      <pc:sldChg chg="modSp">
        <pc:chgData name="LICHTY, TREVA R CIV USAF AFMC AFSC/PZA" userId="S::treva.lichty@us.af.mil::427f1866-b6bd-446f-8e65-c331d56f19a2" providerId="AD" clId="Web-{FBAFB62B-0666-DA21-194D-CAE9DEE9E22E}" dt="2024-11-04T01:48:48.776" v="529" actId="20577"/>
        <pc:sldMkLst>
          <pc:docMk/>
          <pc:sldMk cId="3041660569" sldId="1241"/>
        </pc:sldMkLst>
        <pc:spChg chg="mod">
          <ac:chgData name="LICHTY, TREVA R CIV USAF AFMC AFSC/PZA" userId="S::treva.lichty@us.af.mil::427f1866-b6bd-446f-8e65-c331d56f19a2" providerId="AD" clId="Web-{FBAFB62B-0666-DA21-194D-CAE9DEE9E22E}" dt="2024-11-04T01:48:48.776" v="529" actId="20577"/>
          <ac:spMkLst>
            <pc:docMk/>
            <pc:sldMk cId="3041660569" sldId="1241"/>
            <ac:spMk id="3" creationId="{49DFB61C-C373-A284-8013-F01FA82AB829}"/>
          </ac:spMkLst>
        </pc:spChg>
      </pc:sldChg>
      <pc:sldChg chg="addSp modSp addAnim delAnim">
        <pc:chgData name="LICHTY, TREVA R CIV USAF AFMC AFSC/PZA" userId="S::treva.lichty@us.af.mil::427f1866-b6bd-446f-8e65-c331d56f19a2" providerId="AD" clId="Web-{FBAFB62B-0666-DA21-194D-CAE9DEE9E22E}" dt="2024-11-04T00:53:35.885" v="21"/>
        <pc:sldMkLst>
          <pc:docMk/>
          <pc:sldMk cId="473855455" sldId="1246"/>
        </pc:sldMkLst>
        <pc:spChg chg="ord">
          <ac:chgData name="LICHTY, TREVA R CIV USAF AFMC AFSC/PZA" userId="S::treva.lichty@us.af.mil::427f1866-b6bd-446f-8e65-c331d56f19a2" providerId="AD" clId="Web-{FBAFB62B-0666-DA21-194D-CAE9DEE9E22E}" dt="2024-11-04T00:50:28.148" v="5"/>
          <ac:spMkLst>
            <pc:docMk/>
            <pc:sldMk cId="473855455" sldId="1246"/>
            <ac:spMk id="15" creationId="{B4904FFE-0EBD-E697-0512-0EB278624F62}"/>
          </ac:spMkLst>
        </pc:spChg>
        <pc:grpChg chg="add ord">
          <ac:chgData name="LICHTY, TREVA R CIV USAF AFMC AFSC/PZA" userId="S::treva.lichty@us.af.mil::427f1866-b6bd-446f-8e65-c331d56f19a2" providerId="AD" clId="Web-{FBAFB62B-0666-DA21-194D-CAE9DEE9E22E}" dt="2024-11-04T00:50:28.320" v="13"/>
          <ac:grpSpMkLst>
            <pc:docMk/>
            <pc:sldMk cId="473855455" sldId="1246"/>
            <ac:grpSpMk id="3" creationId="{CC6A79CF-5941-180E-6283-25BEF48B6FB7}"/>
          </ac:grpSpMkLst>
        </pc:grpChg>
        <pc:grpChg chg="add">
          <ac:chgData name="LICHTY, TREVA R CIV USAF AFMC AFSC/PZA" userId="S::treva.lichty@us.af.mil::427f1866-b6bd-446f-8e65-c331d56f19a2" providerId="AD" clId="Web-{FBAFB62B-0666-DA21-194D-CAE9DEE9E22E}" dt="2024-11-04T00:50:59.695" v="14"/>
          <ac:grpSpMkLst>
            <pc:docMk/>
            <pc:sldMk cId="473855455" sldId="1246"/>
            <ac:grpSpMk id="5" creationId="{A8DE04BD-053E-6D3F-4ECC-D591B7981EA4}"/>
          </ac:grpSpMkLst>
        </pc:grpChg>
        <pc:grpChg chg="add">
          <ac:chgData name="LICHTY, TREVA R CIV USAF AFMC AFSC/PZA" userId="S::treva.lichty@us.af.mil::427f1866-b6bd-446f-8e65-c331d56f19a2" providerId="AD" clId="Web-{FBAFB62B-0666-DA21-194D-CAE9DEE9E22E}" dt="2024-11-04T00:51:13.852" v="16"/>
          <ac:grpSpMkLst>
            <pc:docMk/>
            <pc:sldMk cId="473855455" sldId="1246"/>
            <ac:grpSpMk id="7" creationId="{DDAC0714-1B2D-C250-EB82-771C5926B967}"/>
          </ac:grpSpMkLst>
        </pc:grpChg>
        <pc:grpChg chg="add">
          <ac:chgData name="LICHTY, TREVA R CIV USAF AFMC AFSC/PZA" userId="S::treva.lichty@us.af.mil::427f1866-b6bd-446f-8e65-c331d56f19a2" providerId="AD" clId="Web-{FBAFB62B-0666-DA21-194D-CAE9DEE9E22E}" dt="2024-11-04T00:51:41.493" v="18"/>
          <ac:grpSpMkLst>
            <pc:docMk/>
            <pc:sldMk cId="473855455" sldId="1246"/>
            <ac:grpSpMk id="8" creationId="{1E54175F-1F78-9D8F-BFB5-5C498AAB676A}"/>
          </ac:grpSpMkLst>
        </pc:grpChg>
        <pc:grpChg chg="add">
          <ac:chgData name="LICHTY, TREVA R CIV USAF AFMC AFSC/PZA" userId="S::treva.lichty@us.af.mil::427f1866-b6bd-446f-8e65-c331d56f19a2" providerId="AD" clId="Web-{FBAFB62B-0666-DA21-194D-CAE9DEE9E22E}" dt="2024-11-04T00:53:08.635" v="20"/>
          <ac:grpSpMkLst>
            <pc:docMk/>
            <pc:sldMk cId="473855455" sldId="1246"/>
            <ac:grpSpMk id="9" creationId="{D58DDA8D-6D86-3B26-3560-6CA5AFB7AE11}"/>
          </ac:grpSpMkLst>
        </pc:grpChg>
        <pc:cxnChg chg="ord">
          <ac:chgData name="LICHTY, TREVA R CIV USAF AFMC AFSC/PZA" userId="S::treva.lichty@us.af.mil::427f1866-b6bd-446f-8e65-c331d56f19a2" providerId="AD" clId="Web-{FBAFB62B-0666-DA21-194D-CAE9DEE9E22E}" dt="2024-11-04T00:50:28.226" v="9"/>
          <ac:cxnSpMkLst>
            <pc:docMk/>
            <pc:sldMk cId="473855455" sldId="1246"/>
            <ac:cxnSpMk id="63" creationId="{5EC57BF2-1ACB-BDCE-5EA0-EE332A8E6A5D}"/>
          </ac:cxnSpMkLst>
        </pc:cxnChg>
        <pc:cxnChg chg="ord">
          <ac:chgData name="LICHTY, TREVA R CIV USAF AFMC AFSC/PZA" userId="S::treva.lichty@us.af.mil::427f1866-b6bd-446f-8e65-c331d56f19a2" providerId="AD" clId="Web-{FBAFB62B-0666-DA21-194D-CAE9DEE9E22E}" dt="2024-11-04T00:48:17.053" v="0"/>
          <ac:cxnSpMkLst>
            <pc:docMk/>
            <pc:sldMk cId="473855455" sldId="1246"/>
            <ac:cxnSpMk id="82" creationId="{18FA9E5A-7E44-C85F-49F1-145CCB534FED}"/>
          </ac:cxnSpMkLst>
        </pc:cxnChg>
      </pc:sldChg>
      <pc:sldChg chg="modSp add replId">
        <pc:chgData name="LICHTY, TREVA R CIV USAF AFMC AFSC/PZA" userId="S::treva.lichty@us.af.mil::427f1866-b6bd-446f-8e65-c331d56f19a2" providerId="AD" clId="Web-{FBAFB62B-0666-DA21-194D-CAE9DEE9E22E}" dt="2024-11-04T01:44:34.319" v="504" actId="20577"/>
        <pc:sldMkLst>
          <pc:docMk/>
          <pc:sldMk cId="3505972521" sldId="1256"/>
        </pc:sldMkLst>
        <pc:spChg chg="mod">
          <ac:chgData name="LICHTY, TREVA R CIV USAF AFMC AFSC/PZA" userId="S::treva.lichty@us.af.mil::427f1866-b6bd-446f-8e65-c331d56f19a2" providerId="AD" clId="Web-{FBAFB62B-0666-DA21-194D-CAE9DEE9E22E}" dt="2024-11-04T01:44:34.319" v="504" actId="20577"/>
          <ac:spMkLst>
            <pc:docMk/>
            <pc:sldMk cId="3505972521" sldId="1256"/>
            <ac:spMk id="14" creationId="{21A751B2-B5D0-1436-E6DA-B30E9C6C1B0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0" y="0"/>
            <a:ext cx="3038475" cy="460375"/>
          </a:xfrm>
          <a:prstGeom prst="rect">
            <a:avLst/>
          </a:prstGeom>
          <a:noFill/>
          <a:ln w="12700">
            <a:noFill/>
            <a:miter lim="800000"/>
            <a:headEnd/>
            <a:tailEnd/>
          </a:ln>
          <a:effectLst/>
        </p:spPr>
        <p:txBody>
          <a:bodyPr vert="horz" wrap="square" lIns="92645" tIns="46320" rIns="92645" bIns="46320" numCol="1" anchor="t" anchorCtr="0" compatLnSpc="1">
            <a:prstTxWarp prst="textNoShape">
              <a:avLst/>
            </a:prstTxWarp>
          </a:bodyPr>
          <a:lstStyle>
            <a:lvl1pPr algn="l">
              <a:defRPr sz="1200">
                <a:latin typeface="Arial" charset="0"/>
              </a:defRPr>
            </a:lvl1pPr>
          </a:lstStyle>
          <a:p>
            <a:pPr>
              <a:defRPr/>
            </a:pPr>
            <a:endParaRPr lang="en-US"/>
          </a:p>
        </p:txBody>
      </p:sp>
      <p:sp>
        <p:nvSpPr>
          <p:cNvPr id="82947" name="Rectangle 3"/>
          <p:cNvSpPr>
            <a:spLocks noGrp="1" noChangeArrowheads="1"/>
          </p:cNvSpPr>
          <p:nvPr>
            <p:ph type="dt" sz="quarter" idx="1"/>
          </p:nvPr>
        </p:nvSpPr>
        <p:spPr bwMode="auto">
          <a:xfrm>
            <a:off x="3971925" y="0"/>
            <a:ext cx="3038475" cy="460375"/>
          </a:xfrm>
          <a:prstGeom prst="rect">
            <a:avLst/>
          </a:prstGeom>
          <a:noFill/>
          <a:ln w="12700">
            <a:noFill/>
            <a:miter lim="800000"/>
            <a:headEnd/>
            <a:tailEnd/>
          </a:ln>
          <a:effectLst/>
        </p:spPr>
        <p:txBody>
          <a:bodyPr vert="horz" wrap="square" lIns="92645" tIns="46320" rIns="92645" bIns="46320" numCol="1" anchor="t" anchorCtr="0" compatLnSpc="1">
            <a:prstTxWarp prst="textNoShape">
              <a:avLst/>
            </a:prstTxWarp>
          </a:bodyPr>
          <a:lstStyle>
            <a:lvl1pPr algn="r">
              <a:defRPr sz="1200">
                <a:latin typeface="Arial" charset="0"/>
              </a:defRPr>
            </a:lvl1pPr>
          </a:lstStyle>
          <a:p>
            <a:pPr>
              <a:defRPr/>
            </a:pPr>
            <a:endParaRPr lang="en-US"/>
          </a:p>
        </p:txBody>
      </p:sp>
      <p:sp>
        <p:nvSpPr>
          <p:cNvPr id="82948" name="Rectangle 4"/>
          <p:cNvSpPr>
            <a:spLocks noGrp="1" noChangeArrowheads="1"/>
          </p:cNvSpPr>
          <p:nvPr>
            <p:ph type="ftr" sz="quarter" idx="2"/>
          </p:nvPr>
        </p:nvSpPr>
        <p:spPr bwMode="auto">
          <a:xfrm>
            <a:off x="0" y="8823325"/>
            <a:ext cx="3038475" cy="460375"/>
          </a:xfrm>
          <a:prstGeom prst="rect">
            <a:avLst/>
          </a:prstGeom>
          <a:noFill/>
          <a:ln w="12700">
            <a:noFill/>
            <a:miter lim="800000"/>
            <a:headEnd/>
            <a:tailEnd/>
          </a:ln>
          <a:effectLst/>
        </p:spPr>
        <p:txBody>
          <a:bodyPr vert="horz" wrap="square" lIns="92645" tIns="46320" rIns="92645" bIns="46320" numCol="1" anchor="b" anchorCtr="0" compatLnSpc="1">
            <a:prstTxWarp prst="textNoShape">
              <a:avLst/>
            </a:prstTxWarp>
          </a:bodyPr>
          <a:lstStyle>
            <a:lvl1pPr algn="l">
              <a:defRPr sz="1200">
                <a:latin typeface="Arial" charset="0"/>
              </a:defRPr>
            </a:lvl1pPr>
          </a:lstStyle>
          <a:p>
            <a:pPr>
              <a:defRPr/>
            </a:pPr>
            <a:endParaRPr lang="en-US"/>
          </a:p>
        </p:txBody>
      </p:sp>
      <p:sp>
        <p:nvSpPr>
          <p:cNvPr id="82949" name="Rectangle 5"/>
          <p:cNvSpPr>
            <a:spLocks noGrp="1" noChangeArrowheads="1"/>
          </p:cNvSpPr>
          <p:nvPr>
            <p:ph type="sldNum" sz="quarter" idx="3"/>
          </p:nvPr>
        </p:nvSpPr>
        <p:spPr bwMode="auto">
          <a:xfrm>
            <a:off x="3971925" y="8823325"/>
            <a:ext cx="3038475" cy="460375"/>
          </a:xfrm>
          <a:prstGeom prst="rect">
            <a:avLst/>
          </a:prstGeom>
          <a:noFill/>
          <a:ln w="12700">
            <a:noFill/>
            <a:miter lim="800000"/>
            <a:headEnd/>
            <a:tailEnd/>
          </a:ln>
          <a:effectLst/>
        </p:spPr>
        <p:txBody>
          <a:bodyPr vert="horz" wrap="square" lIns="92645" tIns="46320" rIns="92645" bIns="46320" numCol="1" anchor="b" anchorCtr="0" compatLnSpc="1">
            <a:prstTxWarp prst="textNoShape">
              <a:avLst/>
            </a:prstTxWarp>
          </a:bodyPr>
          <a:lstStyle>
            <a:lvl1pPr algn="r">
              <a:defRPr sz="1200"/>
            </a:lvl1pPr>
          </a:lstStyle>
          <a:p>
            <a:pPr>
              <a:defRPr/>
            </a:pPr>
            <a:fld id="{301EF442-77A8-4A30-8E10-D10ED8128C3C}"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645" tIns="46320" rIns="92645" bIns="46320" numCol="1" anchor="t" anchorCtr="0" compatLnSpc="1">
            <a:prstTxWarp prst="textNoShape">
              <a:avLst/>
            </a:prstTxWarp>
          </a:bodyPr>
          <a:lstStyle>
            <a:lvl1pPr algn="l">
              <a:defRPr sz="1200">
                <a:latin typeface="Arial" charset="0"/>
              </a:defRPr>
            </a:lvl1pPr>
          </a:lstStyle>
          <a:p>
            <a:pPr>
              <a:defRPr/>
            </a:pPr>
            <a:endParaRPr lang="en-US"/>
          </a:p>
        </p:txBody>
      </p:sp>
      <p:sp>
        <p:nvSpPr>
          <p:cNvPr id="3993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2645" tIns="46320" rIns="92645" bIns="46320" numCol="1" anchor="t" anchorCtr="0" compatLnSpc="1">
            <a:prstTxWarp prst="textNoShape">
              <a:avLst/>
            </a:prstTxWarp>
          </a:bodyPr>
          <a:lstStyle>
            <a:lvl1pPr algn="r">
              <a:defRPr sz="1200">
                <a:latin typeface="Arial" charset="0"/>
              </a:defRPr>
            </a:lvl1pPr>
          </a:lstStyle>
          <a:p>
            <a:pPr>
              <a:defRPr/>
            </a:pPr>
            <a:endParaRPr lang="en-US"/>
          </a:p>
        </p:txBody>
      </p:sp>
      <p:sp>
        <p:nvSpPr>
          <p:cNvPr id="1126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2645" tIns="46320" rIns="92645" bIns="463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2645" tIns="46320" rIns="92645" bIns="46320" numCol="1" anchor="b" anchorCtr="0" compatLnSpc="1">
            <a:prstTxWarp prst="textNoShape">
              <a:avLst/>
            </a:prstTxWarp>
          </a:bodyPr>
          <a:lstStyle>
            <a:lvl1pPr algn="l">
              <a:defRPr sz="1200">
                <a:latin typeface="Arial" charset="0"/>
              </a:defRPr>
            </a:lvl1pPr>
          </a:lstStyle>
          <a:p>
            <a:pPr>
              <a:defRPr/>
            </a:pPr>
            <a:endParaRPr lang="en-US"/>
          </a:p>
        </p:txBody>
      </p:sp>
      <p:sp>
        <p:nvSpPr>
          <p:cNvPr id="3994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2645" tIns="46320" rIns="92645" bIns="46320" numCol="1" anchor="b" anchorCtr="0" compatLnSpc="1">
            <a:prstTxWarp prst="textNoShape">
              <a:avLst/>
            </a:prstTxWarp>
          </a:bodyPr>
          <a:lstStyle>
            <a:lvl1pPr algn="r">
              <a:defRPr sz="1200"/>
            </a:lvl1pPr>
          </a:lstStyle>
          <a:p>
            <a:pPr>
              <a:defRPr/>
            </a:pPr>
            <a:fld id="{AE1F8AE6-BD1C-415B-97DD-E5150047182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FAR 2.101 defines a MAC as a multi-agency contract, meaning “a task-order or delivery-order contract established by one agency for use by Government agencies to obtain supplies and services, consistent with the Economy Act (see 17.502-2). Multi-agency contracts include contracts for information technology established pursuant to 40 U.S.C. 11314(a)(2).”</a:t>
            </a:r>
          </a:p>
          <a:p>
            <a:endParaRPr lang="en-US" dirty="0"/>
          </a:p>
          <a:p>
            <a:r>
              <a:rPr lang="en-US" dirty="0"/>
              <a:t>Right below this definition is the definition for “Multiple-award contract” which is a contract that is—</a:t>
            </a:r>
          </a:p>
          <a:p>
            <a:endParaRPr lang="en-US" dirty="0"/>
          </a:p>
          <a:p>
            <a:r>
              <a:rPr lang="en-US" dirty="0"/>
              <a:t>(1) A Multiple Award Schedule contract issued by GSA (e.g., GSA Schedule Contract) or agencies granted Multiple Award Schedule contract authority by GSA (e.g., Department of Veterans Affairs) as described in FAR part  38;</a:t>
            </a:r>
          </a:p>
          <a:p>
            <a:endParaRPr lang="en-US" dirty="0"/>
          </a:p>
          <a:p>
            <a:r>
              <a:rPr lang="en-US" dirty="0"/>
              <a:t>(2) A multiple-award task-order or delivery-order contract issued in accordance with FAR subpart 16.5, including Governmentwide acquisition contracts; or</a:t>
            </a:r>
          </a:p>
          <a:p>
            <a:endParaRPr lang="en-US" dirty="0"/>
          </a:p>
          <a:p>
            <a:r>
              <a:rPr lang="en-US" b="1" dirty="0"/>
              <a:t>(3) Any other indefinite-delivery, indefinite-quantity contract entered into with two or more sources pursuant to the same solicitation.</a:t>
            </a:r>
          </a:p>
          <a:p>
            <a:endParaRPr lang="en-US" dirty="0"/>
          </a:p>
          <a:p>
            <a:r>
              <a:rPr lang="en-US" dirty="0"/>
              <a:t>MAC IDIQ refers to definition 3 of the term multiple-award contract. </a:t>
            </a:r>
          </a:p>
          <a:p>
            <a:endParaRPr lang="en-US" dirty="0"/>
          </a:p>
          <a:p>
            <a:endParaRPr lang="en-US" dirty="0"/>
          </a:p>
        </p:txBody>
      </p:sp>
      <p:sp>
        <p:nvSpPr>
          <p:cNvPr id="4" name="Header Placeholder 3"/>
          <p:cNvSpPr>
            <a:spLocks noGrp="1"/>
          </p:cNvSpPr>
          <p:nvPr>
            <p:ph type="hdr" sz="quarter"/>
          </p:nvPr>
        </p:nvSpPr>
        <p:spPr/>
        <p:txBody>
          <a:bodyPr/>
          <a:lstStyle/>
          <a:p>
            <a:pPr>
              <a:defRPr/>
            </a:pPr>
            <a:endParaRPr lang="en-US"/>
          </a:p>
        </p:txBody>
      </p:sp>
      <p:sp>
        <p:nvSpPr>
          <p:cNvPr id="5" name="Footer Placeholder 4"/>
          <p:cNvSpPr>
            <a:spLocks noGrp="1"/>
          </p:cNvSpPr>
          <p:nvPr>
            <p:ph type="ftr" sz="quarter" idx="4"/>
          </p:nvPr>
        </p:nvSpPr>
        <p:spPr/>
        <p:txBody>
          <a:bodyPr/>
          <a:lstStyle/>
          <a:p>
            <a:pPr>
              <a:defRPr/>
            </a:pPr>
            <a:endParaRPr lang="en-US"/>
          </a:p>
        </p:txBody>
      </p:sp>
      <p:sp>
        <p:nvSpPr>
          <p:cNvPr id="6" name="Slide Number Placeholder 5"/>
          <p:cNvSpPr>
            <a:spLocks noGrp="1"/>
          </p:cNvSpPr>
          <p:nvPr>
            <p:ph type="sldNum" sz="quarter" idx="5"/>
          </p:nvPr>
        </p:nvSpPr>
        <p:spPr/>
        <p:txBody>
          <a:bodyPr/>
          <a:lstStyle/>
          <a:p>
            <a:pPr>
              <a:defRPr/>
            </a:pPr>
            <a:fld id="{AE1F8AE6-BD1C-415B-97DD-E51500471820}" type="slidenum">
              <a:rPr lang="en-US" altLang="en-US" smtClean="0"/>
              <a:pPr>
                <a:defRPr/>
              </a:pPr>
              <a:t>4</a:t>
            </a:fld>
            <a:endParaRPr lang="en-US" altLang="en-US"/>
          </a:p>
        </p:txBody>
      </p:sp>
    </p:spTree>
    <p:extLst>
      <p:ext uri="{BB962C8B-B14F-4D97-AF65-F5344CB8AC3E}">
        <p14:creationId xmlns:p14="http://schemas.microsoft.com/office/powerpoint/2010/main" val="3190341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example shows a MAC IDIQ arrangement with 5 contractors (KTRs).</a:t>
            </a:r>
          </a:p>
          <a:p>
            <a:endParaRPr lang="en-US" dirty="0"/>
          </a:p>
          <a:p>
            <a:r>
              <a:rPr lang="en-US" dirty="0"/>
              <a:t>Depending on the scope of the MAC IDIQ Program, there could be significantly more (or less) contractors who receive an award </a:t>
            </a:r>
          </a:p>
          <a:p>
            <a:endParaRPr lang="en-US" dirty="0"/>
          </a:p>
        </p:txBody>
      </p:sp>
      <p:sp>
        <p:nvSpPr>
          <p:cNvPr id="4" name="Header Placeholder 3"/>
          <p:cNvSpPr>
            <a:spLocks noGrp="1"/>
          </p:cNvSpPr>
          <p:nvPr>
            <p:ph type="hdr" sz="quarter"/>
          </p:nvPr>
        </p:nvSpPr>
        <p:spPr/>
        <p:txBody>
          <a:bodyPr/>
          <a:lstStyle/>
          <a:p>
            <a:pPr>
              <a:defRPr/>
            </a:pPr>
            <a:endParaRPr lang="en-US"/>
          </a:p>
        </p:txBody>
      </p:sp>
      <p:sp>
        <p:nvSpPr>
          <p:cNvPr id="5" name="Footer Placeholder 4"/>
          <p:cNvSpPr>
            <a:spLocks noGrp="1"/>
          </p:cNvSpPr>
          <p:nvPr>
            <p:ph type="ftr" sz="quarter" idx="4"/>
          </p:nvPr>
        </p:nvSpPr>
        <p:spPr/>
        <p:txBody>
          <a:bodyPr/>
          <a:lstStyle/>
          <a:p>
            <a:pPr>
              <a:defRPr/>
            </a:pPr>
            <a:endParaRPr lang="en-US"/>
          </a:p>
        </p:txBody>
      </p:sp>
      <p:sp>
        <p:nvSpPr>
          <p:cNvPr id="6" name="Slide Number Placeholder 5"/>
          <p:cNvSpPr>
            <a:spLocks noGrp="1"/>
          </p:cNvSpPr>
          <p:nvPr>
            <p:ph type="sldNum" sz="quarter" idx="5"/>
          </p:nvPr>
        </p:nvSpPr>
        <p:spPr/>
        <p:txBody>
          <a:bodyPr/>
          <a:lstStyle/>
          <a:p>
            <a:pPr>
              <a:defRPr/>
            </a:pPr>
            <a:fld id="{AE1F8AE6-BD1C-415B-97DD-E51500471820}" type="slidenum">
              <a:rPr lang="en-US" altLang="en-US" smtClean="0"/>
              <a:pPr>
                <a:defRPr/>
              </a:pPr>
              <a:t>5</a:t>
            </a:fld>
            <a:endParaRPr lang="en-US" altLang="en-US"/>
          </a:p>
        </p:txBody>
      </p:sp>
    </p:spTree>
    <p:extLst>
      <p:ext uri="{BB962C8B-B14F-4D97-AF65-F5344CB8AC3E}">
        <p14:creationId xmlns:p14="http://schemas.microsoft.com/office/powerpoint/2010/main" val="1710660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Ordering from an established MAC IDIQ places us in a different part of the FAR (16.505 instead of 15). This would affect the definitive delivery (C&amp;P) contracts most. Under FAR 16.505 ordering procedures, we no longer have to post a solicitation since we are placing ordering from established contracts. FAR 16.505 affords us more flexibilities than FAR 15. This time savings will be seen throughout the program, especially in competitive spare buys. Overall, a single MAC IDIQ requirements package would eliminate/reduce the need for orders to go into rework for missing/incomplete or wrong data. </a:t>
            </a:r>
          </a:p>
          <a:p>
            <a:endParaRPr lang="en-US" b="0" dirty="0"/>
          </a:p>
          <a:p>
            <a:r>
              <a:rPr lang="en-US" b="0" dirty="0"/>
              <a:t>Example: Gate 4 Standard Cycle for a competitive, $1M spares buy is 120 days (Cycle 6). Under MAC IDIQ, it would be reduced to ~20 days, due to reduced time in solicitation prep, publicizing to SAM.gov, contractor proposal preparation, and proposal evaluation. </a:t>
            </a:r>
          </a:p>
          <a:p>
            <a:endParaRPr lang="en-US" b="1" dirty="0"/>
          </a:p>
          <a:p>
            <a:r>
              <a:rPr lang="en-US" b="1" dirty="0"/>
              <a:t>Competitive &amp; Sole Source Ordering</a:t>
            </a:r>
          </a:p>
          <a:p>
            <a:r>
              <a:rPr lang="en-US" dirty="0"/>
              <a:t>Receive/review PR Package: 3 days</a:t>
            </a:r>
          </a:p>
          <a:p>
            <a:r>
              <a:rPr lang="en-US" dirty="0"/>
              <a:t>Develop Fair Opportunity Proposal Request (FOPR): 2-3 days</a:t>
            </a:r>
          </a:p>
          <a:p>
            <a:r>
              <a:rPr lang="en-US" dirty="0"/>
              <a:t>FOPR Proposal response time: 5 days</a:t>
            </a:r>
          </a:p>
          <a:p>
            <a:r>
              <a:rPr lang="en-US" dirty="0"/>
              <a:t>	**Urgent requirements can do an Oral RFP: 1-2 days</a:t>
            </a:r>
          </a:p>
          <a:p>
            <a:r>
              <a:rPr lang="en-US" dirty="0"/>
              <a:t>Evaluate Proposals: 2-3 days</a:t>
            </a:r>
          </a:p>
          <a:p>
            <a:r>
              <a:rPr lang="en-US" dirty="0"/>
              <a:t>Prepare Award/reviews: 3-4 days</a:t>
            </a:r>
          </a:p>
          <a:p>
            <a:r>
              <a:rPr lang="en-US" dirty="0"/>
              <a:t>Award &amp; Award notice: 1 days</a:t>
            </a:r>
          </a:p>
          <a:p>
            <a:endParaRPr lang="en-US" dirty="0"/>
          </a:p>
        </p:txBody>
      </p:sp>
      <p:sp>
        <p:nvSpPr>
          <p:cNvPr id="4" name="Header Placeholder 3"/>
          <p:cNvSpPr>
            <a:spLocks noGrp="1"/>
          </p:cNvSpPr>
          <p:nvPr>
            <p:ph type="hdr" sz="quarter"/>
          </p:nvPr>
        </p:nvSpPr>
        <p:spPr/>
        <p:txBody>
          <a:bodyPr/>
          <a:lstStyle/>
          <a:p>
            <a:pPr>
              <a:defRPr/>
            </a:pPr>
            <a:endParaRPr lang="en-US"/>
          </a:p>
        </p:txBody>
      </p:sp>
      <p:sp>
        <p:nvSpPr>
          <p:cNvPr id="5" name="Footer Placeholder 4"/>
          <p:cNvSpPr>
            <a:spLocks noGrp="1"/>
          </p:cNvSpPr>
          <p:nvPr>
            <p:ph type="ftr" sz="quarter" idx="4"/>
          </p:nvPr>
        </p:nvSpPr>
        <p:spPr/>
        <p:txBody>
          <a:bodyPr/>
          <a:lstStyle/>
          <a:p>
            <a:pPr>
              <a:defRPr/>
            </a:pPr>
            <a:endParaRPr lang="en-US"/>
          </a:p>
        </p:txBody>
      </p:sp>
      <p:sp>
        <p:nvSpPr>
          <p:cNvPr id="6" name="Slide Number Placeholder 5"/>
          <p:cNvSpPr>
            <a:spLocks noGrp="1"/>
          </p:cNvSpPr>
          <p:nvPr>
            <p:ph type="sldNum" sz="quarter" idx="5"/>
          </p:nvPr>
        </p:nvSpPr>
        <p:spPr/>
        <p:txBody>
          <a:bodyPr/>
          <a:lstStyle/>
          <a:p>
            <a:pPr>
              <a:defRPr/>
            </a:pPr>
            <a:fld id="{AE1F8AE6-BD1C-415B-97DD-E51500471820}" type="slidenum">
              <a:rPr lang="en-US" altLang="en-US" smtClean="0"/>
              <a:pPr>
                <a:defRPr/>
              </a:pPr>
              <a:t>6</a:t>
            </a:fld>
            <a:endParaRPr lang="en-US" altLang="en-US"/>
          </a:p>
        </p:txBody>
      </p:sp>
    </p:spTree>
    <p:extLst>
      <p:ext uri="{BB962C8B-B14F-4D97-AF65-F5344CB8AC3E}">
        <p14:creationId xmlns:p14="http://schemas.microsoft.com/office/powerpoint/2010/main" val="456175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Ordering Flexibilities:</a:t>
            </a:r>
          </a:p>
          <a:p>
            <a:pPr marL="171450" indent="-171450">
              <a:buFont typeface="Arial" panose="020B0604020202020204" pitchFamily="34" charset="0"/>
              <a:buChar char="•"/>
            </a:pPr>
            <a:r>
              <a:rPr lang="en-US" dirty="0"/>
              <a:t>Delivery orders can be awarded to one or multiple awardees of IDIQ depending on what is important for the instant requirement (speed, price, past performance, or combo of the 3) (split PR requirement between KTR)</a:t>
            </a:r>
          </a:p>
          <a:p>
            <a:pPr marL="171450" indent="-171450">
              <a:buFont typeface="Arial" panose="020B0604020202020204" pitchFamily="34" charset="0"/>
              <a:buChar char="•"/>
            </a:pPr>
            <a:r>
              <a:rPr lang="en-US" dirty="0"/>
              <a:t>Support insurance buys, industrial mobilization, surge, first article</a:t>
            </a:r>
          </a:p>
          <a:p>
            <a:pPr marL="171450" indent="-171450">
              <a:buFont typeface="Arial" panose="020B0604020202020204" pitchFamily="34" charset="0"/>
              <a:buChar char="•"/>
            </a:pPr>
            <a:r>
              <a:rPr lang="en-US" dirty="0"/>
              <a:t>Gives us flexibility to award small quantity to vendors who are coming up on their 36 month re-qualification </a:t>
            </a:r>
          </a:p>
          <a:p>
            <a:pPr marL="171450" indent="-171450">
              <a:buFont typeface="Arial" panose="020B0604020202020204" pitchFamily="34" charset="0"/>
              <a:buChar char="•"/>
            </a:pPr>
            <a:r>
              <a:rPr lang="en-US" dirty="0"/>
              <a:t>Encourages KTRs to keep bidding and remain relevant because they are seeing orders more often</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Ordering Example</a:t>
            </a:r>
          </a:p>
          <a:p>
            <a:pPr marL="214313" indent="-214313">
              <a:buFont typeface="Arial" panose="020B0604020202020204" pitchFamily="34" charset="0"/>
              <a:buChar char="•"/>
            </a:pPr>
            <a:r>
              <a:rPr lang="en-US" sz="1200" dirty="0"/>
              <a:t>Market Research reveals 3 approved sources</a:t>
            </a:r>
          </a:p>
          <a:p>
            <a:pPr marL="214313" indent="-214313">
              <a:buFont typeface="Arial" panose="020B0604020202020204" pitchFamily="34" charset="0"/>
              <a:buChar char="•"/>
            </a:pPr>
            <a:r>
              <a:rPr lang="en-US" sz="1200" dirty="0"/>
              <a:t>Gov. issues a FOPR, reserving the right to award multiple orders</a:t>
            </a:r>
          </a:p>
          <a:p>
            <a:pPr marL="214313" indent="-214313">
              <a:buFont typeface="Arial" panose="020B0604020202020204" pitchFamily="34" charset="0"/>
              <a:buChar char="•"/>
            </a:pPr>
            <a:r>
              <a:rPr lang="en-US" sz="1200" dirty="0"/>
              <a:t>Even though IDIQ is priced and includes delivery time, competition at order level is required by FAR 16.505</a:t>
            </a:r>
          </a:p>
          <a:p>
            <a:pPr marL="557213" lvl="1" indent="-214313">
              <a:buFont typeface="Arial" panose="020B0604020202020204" pitchFamily="34" charset="0"/>
              <a:buChar char="•"/>
            </a:pPr>
            <a:r>
              <a:rPr lang="en-US" sz="1200" dirty="0"/>
              <a:t>Additional competition can drive prices and/or delivery times down even more</a:t>
            </a:r>
          </a:p>
          <a:p>
            <a:pPr marL="214313" indent="-214313">
              <a:buFont typeface="Arial" panose="020B0604020202020204" pitchFamily="34" charset="0"/>
              <a:buChar char="•"/>
            </a:pPr>
            <a:r>
              <a:rPr lang="en-US" sz="1200" dirty="0"/>
              <a:t>Evaluation can be based on price, delivery speed, past performance (or a combination)</a:t>
            </a:r>
          </a:p>
          <a:p>
            <a:pPr marL="214313" indent="-214313">
              <a:buFont typeface="Arial" panose="020B0604020202020204" pitchFamily="34" charset="0"/>
              <a:buChar char="•"/>
            </a:pPr>
            <a:r>
              <a:rPr lang="en-US" sz="1200" dirty="0"/>
              <a:t>In this example, KTRs 1&amp; 3 presented the two lowest prices and will be awarded orders based on the FOPR advertised quantity spilt (e.g. the lowest priced KTR will receive award for 75% of the total quantities and the other will receive remaining 25% of quantities)</a:t>
            </a:r>
          </a:p>
          <a:p>
            <a:pPr marL="0" indent="0">
              <a:buFont typeface="Arial" panose="020B0604020202020204" pitchFamily="34" charset="0"/>
              <a:buNone/>
            </a:pPr>
            <a:endParaRPr lang="en-US" dirty="0"/>
          </a:p>
        </p:txBody>
      </p:sp>
      <p:sp>
        <p:nvSpPr>
          <p:cNvPr id="4" name="Header Placeholder 3"/>
          <p:cNvSpPr>
            <a:spLocks noGrp="1"/>
          </p:cNvSpPr>
          <p:nvPr>
            <p:ph type="hdr" sz="quarter"/>
          </p:nvPr>
        </p:nvSpPr>
        <p:spPr/>
        <p:txBody>
          <a:bodyPr/>
          <a:lstStyle/>
          <a:p>
            <a:pPr>
              <a:defRPr/>
            </a:pPr>
            <a:endParaRPr lang="en-US"/>
          </a:p>
        </p:txBody>
      </p:sp>
      <p:sp>
        <p:nvSpPr>
          <p:cNvPr id="5" name="Footer Placeholder 4"/>
          <p:cNvSpPr>
            <a:spLocks noGrp="1"/>
          </p:cNvSpPr>
          <p:nvPr>
            <p:ph type="ftr" sz="quarter" idx="4"/>
          </p:nvPr>
        </p:nvSpPr>
        <p:spPr/>
        <p:txBody>
          <a:bodyPr/>
          <a:lstStyle/>
          <a:p>
            <a:pPr>
              <a:defRPr/>
            </a:pPr>
            <a:endParaRPr lang="en-US"/>
          </a:p>
        </p:txBody>
      </p:sp>
      <p:sp>
        <p:nvSpPr>
          <p:cNvPr id="6" name="Slide Number Placeholder 5"/>
          <p:cNvSpPr>
            <a:spLocks noGrp="1"/>
          </p:cNvSpPr>
          <p:nvPr>
            <p:ph type="sldNum" sz="quarter" idx="5"/>
          </p:nvPr>
        </p:nvSpPr>
        <p:spPr/>
        <p:txBody>
          <a:bodyPr/>
          <a:lstStyle/>
          <a:p>
            <a:pPr>
              <a:defRPr/>
            </a:pPr>
            <a:fld id="{AE1F8AE6-BD1C-415B-97DD-E51500471820}" type="slidenum">
              <a:rPr lang="en-US" altLang="en-US" smtClean="0"/>
              <a:pPr>
                <a:defRPr/>
              </a:pPr>
              <a:t>7</a:t>
            </a:fld>
            <a:endParaRPr lang="en-US" altLang="en-US"/>
          </a:p>
        </p:txBody>
      </p:sp>
    </p:spTree>
    <p:extLst>
      <p:ext uri="{BB962C8B-B14F-4D97-AF65-F5344CB8AC3E}">
        <p14:creationId xmlns:p14="http://schemas.microsoft.com/office/powerpoint/2010/main" val="2832418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benefits:</a:t>
            </a:r>
          </a:p>
          <a:p>
            <a:pPr marL="171450" indent="-171450">
              <a:buFont typeface="Arial" panose="020B0604020202020204" pitchFamily="34" charset="0"/>
              <a:buChar char="•"/>
            </a:pPr>
            <a:r>
              <a:rPr lang="en-US" dirty="0"/>
              <a:t>We can on-board vendors as soon as they become an approved source, whether that be awarding a new IDIQ to a new vendor, or adding an NSN(s) to an contractor’s existing IDIQ</a:t>
            </a:r>
          </a:p>
          <a:p>
            <a:pPr marL="171450" indent="-171450">
              <a:buFont typeface="Arial" panose="020B0604020202020204" pitchFamily="34" charset="0"/>
              <a:buChar char="•"/>
            </a:pPr>
            <a:r>
              <a:rPr lang="en-US" dirty="0"/>
              <a:t>Under a MAC IDIQ program, Gov will have better insights to requirements at NSN level because they are being reviewed at a program level vs. set of NSNs</a:t>
            </a:r>
          </a:p>
          <a:p>
            <a:pPr marL="171450" indent="-171450">
              <a:buFont typeface="Arial" panose="020B0604020202020204" pitchFamily="34" charset="0"/>
              <a:buChar char="•"/>
            </a:pPr>
            <a:r>
              <a:rPr lang="en-US" dirty="0"/>
              <a:t>Spare/one-time buys will be faster</a:t>
            </a:r>
          </a:p>
          <a:p>
            <a:endParaRPr lang="en-US" dirty="0"/>
          </a:p>
        </p:txBody>
      </p:sp>
      <p:sp>
        <p:nvSpPr>
          <p:cNvPr id="4" name="Header Placeholder 3"/>
          <p:cNvSpPr>
            <a:spLocks noGrp="1"/>
          </p:cNvSpPr>
          <p:nvPr>
            <p:ph type="hdr" sz="quarter"/>
          </p:nvPr>
        </p:nvSpPr>
        <p:spPr/>
        <p:txBody>
          <a:bodyPr/>
          <a:lstStyle/>
          <a:p>
            <a:pPr>
              <a:defRPr/>
            </a:pPr>
            <a:endParaRPr lang="en-US"/>
          </a:p>
        </p:txBody>
      </p:sp>
      <p:sp>
        <p:nvSpPr>
          <p:cNvPr id="5" name="Footer Placeholder 4"/>
          <p:cNvSpPr>
            <a:spLocks noGrp="1"/>
          </p:cNvSpPr>
          <p:nvPr>
            <p:ph type="ftr" sz="quarter" idx="4"/>
          </p:nvPr>
        </p:nvSpPr>
        <p:spPr/>
        <p:txBody>
          <a:bodyPr/>
          <a:lstStyle/>
          <a:p>
            <a:pPr>
              <a:defRPr/>
            </a:pPr>
            <a:endParaRPr lang="en-US"/>
          </a:p>
        </p:txBody>
      </p:sp>
      <p:sp>
        <p:nvSpPr>
          <p:cNvPr id="6" name="Slide Number Placeholder 5"/>
          <p:cNvSpPr>
            <a:spLocks noGrp="1"/>
          </p:cNvSpPr>
          <p:nvPr>
            <p:ph type="sldNum" sz="quarter" idx="5"/>
          </p:nvPr>
        </p:nvSpPr>
        <p:spPr/>
        <p:txBody>
          <a:bodyPr/>
          <a:lstStyle/>
          <a:p>
            <a:pPr>
              <a:defRPr/>
            </a:pPr>
            <a:fld id="{AE1F8AE6-BD1C-415B-97DD-E51500471820}" type="slidenum">
              <a:rPr lang="en-US" altLang="en-US" smtClean="0"/>
              <a:pPr>
                <a:defRPr/>
              </a:pPr>
              <a:t>9</a:t>
            </a:fld>
            <a:endParaRPr lang="en-US" altLang="en-US"/>
          </a:p>
        </p:txBody>
      </p:sp>
    </p:spTree>
    <p:extLst>
      <p:ext uri="{BB962C8B-B14F-4D97-AF65-F5344CB8AC3E}">
        <p14:creationId xmlns:p14="http://schemas.microsoft.com/office/powerpoint/2010/main" val="20638154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benefits:</a:t>
            </a:r>
          </a:p>
          <a:p>
            <a:pPr marL="171450" indent="-171450">
              <a:buFont typeface="Arial" panose="020B0604020202020204" pitchFamily="34" charset="0"/>
              <a:buChar char="•"/>
            </a:pPr>
            <a:r>
              <a:rPr lang="en-US" dirty="0"/>
              <a:t>We can on-board vendors as soon as they become an approved source, whether that be awarding a new IDIQ to a new vendor, or adding an NSN(s) to an contractor’s existing IDIQ</a:t>
            </a:r>
          </a:p>
          <a:p>
            <a:pPr marL="171450" indent="-171450">
              <a:buFont typeface="Arial" panose="020B0604020202020204" pitchFamily="34" charset="0"/>
              <a:buChar char="•"/>
            </a:pPr>
            <a:r>
              <a:rPr lang="en-US" dirty="0"/>
              <a:t>Under a MAC IDIQ program, Gov will have better insights to requirements at NSN level because they are being reviewed at a program level vs. set of NSNs</a:t>
            </a:r>
          </a:p>
          <a:p>
            <a:pPr marL="171450" indent="-171450">
              <a:buFont typeface="Arial" panose="020B0604020202020204" pitchFamily="34" charset="0"/>
              <a:buChar char="•"/>
            </a:pPr>
            <a:r>
              <a:rPr lang="en-US" dirty="0"/>
              <a:t>Spare/one-time buys will be faster</a:t>
            </a:r>
          </a:p>
          <a:p>
            <a:endParaRPr lang="en-US" dirty="0"/>
          </a:p>
        </p:txBody>
      </p:sp>
      <p:sp>
        <p:nvSpPr>
          <p:cNvPr id="4" name="Header Placeholder 3"/>
          <p:cNvSpPr>
            <a:spLocks noGrp="1"/>
          </p:cNvSpPr>
          <p:nvPr>
            <p:ph type="hdr" sz="quarter"/>
          </p:nvPr>
        </p:nvSpPr>
        <p:spPr/>
        <p:txBody>
          <a:bodyPr/>
          <a:lstStyle/>
          <a:p>
            <a:pPr>
              <a:defRPr/>
            </a:pPr>
            <a:endParaRPr lang="en-US"/>
          </a:p>
        </p:txBody>
      </p:sp>
      <p:sp>
        <p:nvSpPr>
          <p:cNvPr id="5" name="Footer Placeholder 4"/>
          <p:cNvSpPr>
            <a:spLocks noGrp="1"/>
          </p:cNvSpPr>
          <p:nvPr>
            <p:ph type="ftr" sz="quarter" idx="4"/>
          </p:nvPr>
        </p:nvSpPr>
        <p:spPr/>
        <p:txBody>
          <a:bodyPr/>
          <a:lstStyle/>
          <a:p>
            <a:pPr>
              <a:defRPr/>
            </a:pPr>
            <a:endParaRPr lang="en-US"/>
          </a:p>
        </p:txBody>
      </p:sp>
      <p:sp>
        <p:nvSpPr>
          <p:cNvPr id="6" name="Slide Number Placeholder 5"/>
          <p:cNvSpPr>
            <a:spLocks noGrp="1"/>
          </p:cNvSpPr>
          <p:nvPr>
            <p:ph type="sldNum" sz="quarter" idx="5"/>
          </p:nvPr>
        </p:nvSpPr>
        <p:spPr/>
        <p:txBody>
          <a:bodyPr/>
          <a:lstStyle/>
          <a:p>
            <a:pPr>
              <a:defRPr/>
            </a:pPr>
            <a:fld id="{AE1F8AE6-BD1C-415B-97DD-E51500471820}" type="slidenum">
              <a:rPr lang="en-US" altLang="en-US" smtClean="0"/>
              <a:pPr>
                <a:defRPr/>
              </a:pPr>
              <a:t>10</a:t>
            </a:fld>
            <a:endParaRPr lang="en-US" altLang="en-US"/>
          </a:p>
        </p:txBody>
      </p:sp>
    </p:spTree>
    <p:extLst>
      <p:ext uri="{BB962C8B-B14F-4D97-AF65-F5344CB8AC3E}">
        <p14:creationId xmlns:p14="http://schemas.microsoft.com/office/powerpoint/2010/main" val="3687662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dirty="0"/>
              <a:t>Ordering Example #2</a:t>
            </a:r>
          </a:p>
          <a:p>
            <a:pPr marL="214313" indent="-214313">
              <a:buFont typeface="Arial" panose="020B0604020202020204" pitchFamily="34" charset="0"/>
              <a:buChar char="•"/>
            </a:pPr>
            <a:r>
              <a:rPr lang="en-US" sz="1200" dirty="0"/>
              <a:t>Three sources are listed on the 762/761, but since two are Small Business, we must set it aside</a:t>
            </a:r>
          </a:p>
          <a:p>
            <a:pPr marL="214313" indent="-214313">
              <a:buFont typeface="Arial" panose="020B0604020202020204" pitchFamily="34" charset="0"/>
              <a:buChar char="•"/>
            </a:pPr>
            <a:r>
              <a:rPr lang="en-US" sz="1200" dirty="0"/>
              <a:t>Gov. issues a Competitive FOPR for x quantities, but requires expedited delivery</a:t>
            </a:r>
          </a:p>
          <a:p>
            <a:pPr marL="214313" indent="-214313">
              <a:buFont typeface="Arial" panose="020B0604020202020204" pitchFamily="34" charset="0"/>
              <a:buChar char="•"/>
            </a:pPr>
            <a:r>
              <a:rPr lang="en-US" sz="1200" dirty="0"/>
              <a:t>Proposal evaluation shows that only KTR 5 can meet the expedited delivery time (even if it is a higher price) and therefore awarded the order</a:t>
            </a:r>
          </a:p>
        </p:txBody>
      </p:sp>
      <p:sp>
        <p:nvSpPr>
          <p:cNvPr id="4" name="Header Placeholder 3"/>
          <p:cNvSpPr>
            <a:spLocks noGrp="1"/>
          </p:cNvSpPr>
          <p:nvPr>
            <p:ph type="hdr" sz="quarter"/>
          </p:nvPr>
        </p:nvSpPr>
        <p:spPr/>
        <p:txBody>
          <a:bodyPr/>
          <a:lstStyle/>
          <a:p>
            <a:pPr>
              <a:defRPr/>
            </a:pPr>
            <a:endParaRPr lang="en-US"/>
          </a:p>
        </p:txBody>
      </p:sp>
      <p:sp>
        <p:nvSpPr>
          <p:cNvPr id="5" name="Footer Placeholder 4"/>
          <p:cNvSpPr>
            <a:spLocks noGrp="1"/>
          </p:cNvSpPr>
          <p:nvPr>
            <p:ph type="ftr" sz="quarter" idx="4"/>
          </p:nvPr>
        </p:nvSpPr>
        <p:spPr/>
        <p:txBody>
          <a:bodyPr/>
          <a:lstStyle/>
          <a:p>
            <a:pPr>
              <a:defRPr/>
            </a:pPr>
            <a:endParaRPr lang="en-US"/>
          </a:p>
        </p:txBody>
      </p:sp>
      <p:sp>
        <p:nvSpPr>
          <p:cNvPr id="6" name="Slide Number Placeholder 5"/>
          <p:cNvSpPr>
            <a:spLocks noGrp="1"/>
          </p:cNvSpPr>
          <p:nvPr>
            <p:ph type="sldNum" sz="quarter" idx="5"/>
          </p:nvPr>
        </p:nvSpPr>
        <p:spPr/>
        <p:txBody>
          <a:bodyPr/>
          <a:lstStyle/>
          <a:p>
            <a:pPr>
              <a:defRPr/>
            </a:pPr>
            <a:fld id="{AE1F8AE6-BD1C-415B-97DD-E51500471820}" type="slidenum">
              <a:rPr lang="en-US" altLang="en-US" smtClean="0"/>
              <a:pPr>
                <a:defRPr/>
              </a:pPr>
              <a:t>13</a:t>
            </a:fld>
            <a:endParaRPr lang="en-US" altLang="en-US"/>
          </a:p>
        </p:txBody>
      </p:sp>
    </p:spTree>
    <p:extLst>
      <p:ext uri="{BB962C8B-B14F-4D97-AF65-F5344CB8AC3E}">
        <p14:creationId xmlns:p14="http://schemas.microsoft.com/office/powerpoint/2010/main" val="20325307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Line 2"/>
          <p:cNvSpPr>
            <a:spLocks noChangeShapeType="1"/>
          </p:cNvSpPr>
          <p:nvPr/>
        </p:nvSpPr>
        <p:spPr bwMode="auto">
          <a:xfrm>
            <a:off x="381000" y="6451600"/>
            <a:ext cx="8382000" cy="0"/>
          </a:xfrm>
          <a:prstGeom prst="line">
            <a:avLst/>
          </a:prstGeom>
          <a:noFill/>
          <a:ln w="57150">
            <a:solidFill>
              <a:srgbClr val="0C2D83"/>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 name="Line 5"/>
          <p:cNvSpPr>
            <a:spLocks noChangeShapeType="1"/>
          </p:cNvSpPr>
          <p:nvPr/>
        </p:nvSpPr>
        <p:spPr bwMode="auto">
          <a:xfrm>
            <a:off x="381000" y="1231900"/>
            <a:ext cx="8382000" cy="0"/>
          </a:xfrm>
          <a:prstGeom prst="line">
            <a:avLst/>
          </a:prstGeom>
          <a:noFill/>
          <a:ln w="57150">
            <a:solidFill>
              <a:srgbClr val="0C2D83"/>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5" name="Picture 13"/>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64107" y="3602037"/>
            <a:ext cx="2479350" cy="260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4"/>
          <p:cNvSpPr txBox="1">
            <a:spLocks noChangeArrowheads="1"/>
          </p:cNvSpPr>
          <p:nvPr/>
        </p:nvSpPr>
        <p:spPr bwMode="auto">
          <a:xfrm>
            <a:off x="381000" y="500063"/>
            <a:ext cx="8382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a:defRPr sz="1400">
                <a:solidFill>
                  <a:schemeClr val="tx1"/>
                </a:solidFill>
                <a:latin typeface="Arial" panose="020B0604020202020204" pitchFamily="34" charset="0"/>
              </a:defRPr>
            </a:lvl1pPr>
            <a:lvl2pPr marL="742950" indent="-285750" algn="ctr">
              <a:defRPr sz="1400">
                <a:solidFill>
                  <a:schemeClr val="tx1"/>
                </a:solidFill>
                <a:latin typeface="Arial" panose="020B0604020202020204" pitchFamily="34" charset="0"/>
              </a:defRPr>
            </a:lvl2pPr>
            <a:lvl3pPr marL="1143000" indent="-228600" algn="ctr">
              <a:defRPr sz="1400">
                <a:solidFill>
                  <a:schemeClr val="tx1"/>
                </a:solidFill>
                <a:latin typeface="Arial" panose="020B0604020202020204" pitchFamily="34" charset="0"/>
              </a:defRPr>
            </a:lvl3pPr>
            <a:lvl4pPr marL="1600200" indent="-228600" algn="ctr">
              <a:defRPr sz="1400">
                <a:solidFill>
                  <a:schemeClr val="tx1"/>
                </a:solidFill>
                <a:latin typeface="Arial" panose="020B0604020202020204" pitchFamily="34" charset="0"/>
              </a:defRPr>
            </a:lvl4pPr>
            <a:lvl5pPr marL="2057400" indent="-228600" algn="ctr">
              <a:defRPr sz="1400">
                <a:solidFill>
                  <a:schemeClr val="tx1"/>
                </a:solidFill>
                <a:latin typeface="Arial" panose="020B0604020202020204" pitchFamily="34" charset="0"/>
              </a:defRPr>
            </a:lvl5pPr>
            <a:lvl6pPr marL="2514600" indent="-228600" algn="ctr" eaLnBrk="0" fontAlgn="base" hangingPunct="0">
              <a:spcBef>
                <a:spcPct val="0"/>
              </a:spcBef>
              <a:spcAft>
                <a:spcPct val="0"/>
              </a:spcAft>
              <a:defRPr sz="1400">
                <a:solidFill>
                  <a:schemeClr val="tx1"/>
                </a:solidFill>
                <a:latin typeface="Arial" panose="020B0604020202020204" pitchFamily="34" charset="0"/>
              </a:defRPr>
            </a:lvl6pPr>
            <a:lvl7pPr marL="2971800" indent="-228600" algn="ctr" eaLnBrk="0" fontAlgn="base" hangingPunct="0">
              <a:spcBef>
                <a:spcPct val="0"/>
              </a:spcBef>
              <a:spcAft>
                <a:spcPct val="0"/>
              </a:spcAft>
              <a:defRPr sz="1400">
                <a:solidFill>
                  <a:schemeClr val="tx1"/>
                </a:solidFill>
                <a:latin typeface="Arial" panose="020B0604020202020204" pitchFamily="34" charset="0"/>
              </a:defRPr>
            </a:lvl7pPr>
            <a:lvl8pPr marL="3429000" indent="-228600" algn="ctr" eaLnBrk="0" fontAlgn="base" hangingPunct="0">
              <a:spcBef>
                <a:spcPct val="0"/>
              </a:spcBef>
              <a:spcAft>
                <a:spcPct val="0"/>
              </a:spcAft>
              <a:defRPr sz="1400">
                <a:solidFill>
                  <a:schemeClr val="tx1"/>
                </a:solidFill>
                <a:latin typeface="Arial" panose="020B0604020202020204" pitchFamily="34" charset="0"/>
              </a:defRPr>
            </a:lvl8pPr>
            <a:lvl9pPr marL="3886200" indent="-228600" algn="ctr" eaLnBrk="0" fontAlgn="base" hangingPunct="0">
              <a:spcBef>
                <a:spcPct val="0"/>
              </a:spcBef>
              <a:spcAft>
                <a:spcPct val="0"/>
              </a:spcAft>
              <a:defRPr sz="1400">
                <a:solidFill>
                  <a:schemeClr val="tx1"/>
                </a:solidFill>
                <a:latin typeface="Arial" panose="020B0604020202020204" pitchFamily="34" charset="0"/>
              </a:defRPr>
            </a:lvl9pPr>
          </a:lstStyle>
          <a:p>
            <a:pPr>
              <a:defRPr/>
            </a:pPr>
            <a:r>
              <a:rPr lang="en-US" altLang="en-US" sz="3600" b="1" i="1"/>
              <a:t>Department of the Air Force</a:t>
            </a:r>
          </a:p>
        </p:txBody>
      </p:sp>
      <p:sp>
        <p:nvSpPr>
          <p:cNvPr id="7" name="Text Box 1029"/>
          <p:cNvSpPr txBox="1">
            <a:spLocks noChangeArrowheads="1"/>
          </p:cNvSpPr>
          <p:nvPr userDrawn="1"/>
        </p:nvSpPr>
        <p:spPr bwMode="auto">
          <a:xfrm>
            <a:off x="381000" y="1271588"/>
            <a:ext cx="8381999"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ctr">
              <a:defRPr sz="1400">
                <a:solidFill>
                  <a:schemeClr val="tx1"/>
                </a:solidFill>
                <a:latin typeface="Arial" panose="020B0604020202020204" pitchFamily="34" charset="0"/>
              </a:defRPr>
            </a:lvl1pPr>
            <a:lvl2pPr marL="742950" indent="-285750" algn="ctr">
              <a:defRPr sz="1400">
                <a:solidFill>
                  <a:schemeClr val="tx1"/>
                </a:solidFill>
                <a:latin typeface="Arial" panose="020B0604020202020204" pitchFamily="34" charset="0"/>
              </a:defRPr>
            </a:lvl2pPr>
            <a:lvl3pPr marL="1143000" indent="-228600" algn="ctr">
              <a:defRPr sz="1400">
                <a:solidFill>
                  <a:schemeClr val="tx1"/>
                </a:solidFill>
                <a:latin typeface="Arial" panose="020B0604020202020204" pitchFamily="34" charset="0"/>
              </a:defRPr>
            </a:lvl3pPr>
            <a:lvl4pPr marL="1600200" indent="-228600" algn="ctr">
              <a:defRPr sz="1400">
                <a:solidFill>
                  <a:schemeClr val="tx1"/>
                </a:solidFill>
                <a:latin typeface="Arial" panose="020B0604020202020204" pitchFamily="34" charset="0"/>
              </a:defRPr>
            </a:lvl4pPr>
            <a:lvl5pPr marL="2057400" indent="-228600" algn="ctr">
              <a:defRPr sz="1400">
                <a:solidFill>
                  <a:schemeClr val="tx1"/>
                </a:solidFill>
                <a:latin typeface="Arial" panose="020B0604020202020204" pitchFamily="34" charset="0"/>
              </a:defRPr>
            </a:lvl5pPr>
            <a:lvl6pPr marL="2514600" indent="-228600" algn="ctr" eaLnBrk="0" fontAlgn="base" hangingPunct="0">
              <a:spcBef>
                <a:spcPct val="0"/>
              </a:spcBef>
              <a:spcAft>
                <a:spcPct val="0"/>
              </a:spcAft>
              <a:defRPr sz="1400">
                <a:solidFill>
                  <a:schemeClr val="tx1"/>
                </a:solidFill>
                <a:latin typeface="Arial" panose="020B0604020202020204" pitchFamily="34" charset="0"/>
              </a:defRPr>
            </a:lvl6pPr>
            <a:lvl7pPr marL="2971800" indent="-228600" algn="ctr" eaLnBrk="0" fontAlgn="base" hangingPunct="0">
              <a:spcBef>
                <a:spcPct val="0"/>
              </a:spcBef>
              <a:spcAft>
                <a:spcPct val="0"/>
              </a:spcAft>
              <a:defRPr sz="1400">
                <a:solidFill>
                  <a:schemeClr val="tx1"/>
                </a:solidFill>
                <a:latin typeface="Arial" panose="020B0604020202020204" pitchFamily="34" charset="0"/>
              </a:defRPr>
            </a:lvl7pPr>
            <a:lvl8pPr marL="3429000" indent="-228600" algn="ctr" eaLnBrk="0" fontAlgn="base" hangingPunct="0">
              <a:spcBef>
                <a:spcPct val="0"/>
              </a:spcBef>
              <a:spcAft>
                <a:spcPct val="0"/>
              </a:spcAft>
              <a:defRPr sz="1400">
                <a:solidFill>
                  <a:schemeClr val="tx1"/>
                </a:solidFill>
                <a:latin typeface="Arial" panose="020B0604020202020204" pitchFamily="34" charset="0"/>
              </a:defRPr>
            </a:lvl8pPr>
            <a:lvl9pPr marL="3886200" indent="-228600" algn="ctr" eaLnBrk="0" fontAlgn="base" hangingPunct="0">
              <a:spcBef>
                <a:spcPct val="0"/>
              </a:spcBef>
              <a:spcAft>
                <a:spcPct val="0"/>
              </a:spcAft>
              <a:defRPr sz="1400">
                <a:solidFill>
                  <a:schemeClr val="tx1"/>
                </a:solidFill>
                <a:latin typeface="Arial" panose="020B0604020202020204" pitchFamily="34" charset="0"/>
              </a:defRPr>
            </a:lvl9pPr>
          </a:lstStyle>
          <a:p>
            <a:pPr>
              <a:spcBef>
                <a:spcPct val="50000"/>
              </a:spcBef>
              <a:defRPr/>
            </a:pPr>
            <a:r>
              <a:rPr lang="en-US" altLang="en-US" sz="1600" b="1" i="1" dirty="0">
                <a:latin typeface="Century Schoolbook" panose="02040604050505020304" pitchFamily="18" charset="0"/>
              </a:rPr>
              <a:t>One Team, One Fight!</a:t>
            </a:r>
          </a:p>
        </p:txBody>
      </p:sp>
      <p:sp>
        <p:nvSpPr>
          <p:cNvPr id="50191" name="Rectangle 15"/>
          <p:cNvSpPr>
            <a:spLocks noGrp="1" noChangeArrowheads="1"/>
          </p:cNvSpPr>
          <p:nvPr>
            <p:ph type="ctrTitle"/>
          </p:nvPr>
        </p:nvSpPr>
        <p:spPr>
          <a:xfrm>
            <a:off x="276225" y="1962150"/>
            <a:ext cx="8486775" cy="1600200"/>
          </a:xfrm>
        </p:spPr>
        <p:txBody>
          <a:bodyPr/>
          <a:lstStyle>
            <a:lvl1pPr>
              <a:defRPr sz="4400" i="0"/>
            </a:lvl1pPr>
          </a:lstStyle>
          <a:p>
            <a:r>
              <a:rPr lang="en-US"/>
              <a:t>Click to edit Master title style</a:t>
            </a:r>
          </a:p>
        </p:txBody>
      </p:sp>
      <p:sp>
        <p:nvSpPr>
          <p:cNvPr id="8" name="Date Placeholder 6"/>
          <p:cNvSpPr>
            <a:spLocks noGrp="1" noChangeArrowheads="1"/>
          </p:cNvSpPr>
          <p:nvPr>
            <p:ph type="dt" sz="half" idx="10"/>
          </p:nvPr>
        </p:nvSpPr>
        <p:spPr/>
        <p:txBody>
          <a:bodyPr/>
          <a:lstStyle>
            <a:lvl1pPr>
              <a:defRPr/>
            </a:lvl1pPr>
          </a:lstStyle>
          <a:p>
            <a:pPr>
              <a:defRPr/>
            </a:pPr>
            <a:r>
              <a:rPr lang="en-US"/>
              <a:t>As of: </a:t>
            </a:r>
          </a:p>
        </p:txBody>
      </p:sp>
      <p:sp>
        <p:nvSpPr>
          <p:cNvPr id="9" name="Slide Number Placeholder 7"/>
          <p:cNvSpPr>
            <a:spLocks noGrp="1" noChangeArrowheads="1"/>
          </p:cNvSpPr>
          <p:nvPr>
            <p:ph type="sldNum" sz="quarter" idx="11"/>
          </p:nvPr>
        </p:nvSpPr>
        <p:spPr/>
        <p:txBody>
          <a:bodyPr/>
          <a:lstStyle>
            <a:lvl1pPr>
              <a:defRPr/>
            </a:lvl1pPr>
          </a:lstStyle>
          <a:p>
            <a:pPr>
              <a:defRPr/>
            </a:pPr>
            <a:fld id="{BFC03CE4-37F0-4065-8B91-37122744BD37}" type="slidenum">
              <a:rPr lang="en-US" altLang="en-US"/>
              <a:pPr>
                <a:defRPr/>
              </a:pPr>
              <a:t>‹#›</a:t>
            </a:fld>
            <a:endParaRPr lang="en-US" altLang="en-US">
              <a:solidFill>
                <a:schemeClr val="bg2"/>
              </a:solidFill>
            </a:endParaRPr>
          </a:p>
        </p:txBody>
      </p:sp>
    </p:spTree>
    <p:extLst>
      <p:ext uri="{BB962C8B-B14F-4D97-AF65-F5344CB8AC3E}">
        <p14:creationId xmlns:p14="http://schemas.microsoft.com/office/powerpoint/2010/main" val="3280927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As of: </a:t>
            </a:r>
          </a:p>
        </p:txBody>
      </p:sp>
      <p:sp>
        <p:nvSpPr>
          <p:cNvPr id="5" name="Slide Number Placeholder 4"/>
          <p:cNvSpPr>
            <a:spLocks noGrp="1"/>
          </p:cNvSpPr>
          <p:nvPr>
            <p:ph type="sldNum" sz="quarter" idx="11"/>
          </p:nvPr>
        </p:nvSpPr>
        <p:spPr/>
        <p:txBody>
          <a:bodyPr/>
          <a:lstStyle>
            <a:lvl1pPr>
              <a:defRPr/>
            </a:lvl1pPr>
          </a:lstStyle>
          <a:p>
            <a:pPr>
              <a:defRPr/>
            </a:pPr>
            <a:fld id="{0CBDF859-B77C-4932-B7B0-12C49A93E314}" type="slidenum">
              <a:rPr lang="en-US" altLang="en-US"/>
              <a:pPr>
                <a:defRPr/>
              </a:pPr>
              <a:t>‹#›</a:t>
            </a:fld>
            <a:endParaRPr lang="en-US" altLang="en-US">
              <a:solidFill>
                <a:schemeClr val="bg2"/>
              </a:solidFill>
            </a:endParaRPr>
          </a:p>
        </p:txBody>
      </p:sp>
    </p:spTree>
    <p:extLst>
      <p:ext uri="{BB962C8B-B14F-4D97-AF65-F5344CB8AC3E}">
        <p14:creationId xmlns:p14="http://schemas.microsoft.com/office/powerpoint/2010/main" val="4017862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As of: </a:t>
            </a:r>
          </a:p>
        </p:txBody>
      </p:sp>
      <p:sp>
        <p:nvSpPr>
          <p:cNvPr id="5" name="Slide Number Placeholder 4"/>
          <p:cNvSpPr>
            <a:spLocks noGrp="1"/>
          </p:cNvSpPr>
          <p:nvPr>
            <p:ph type="sldNum" sz="quarter" idx="11"/>
          </p:nvPr>
        </p:nvSpPr>
        <p:spPr/>
        <p:txBody>
          <a:bodyPr/>
          <a:lstStyle>
            <a:lvl1pPr>
              <a:defRPr/>
            </a:lvl1pPr>
          </a:lstStyle>
          <a:p>
            <a:pPr>
              <a:defRPr/>
            </a:pPr>
            <a:fld id="{6214614F-2FCB-48B4-A899-0A8F737AAE37}" type="slidenum">
              <a:rPr lang="en-US" altLang="en-US"/>
              <a:pPr>
                <a:defRPr/>
              </a:pPr>
              <a:t>‹#›</a:t>
            </a:fld>
            <a:endParaRPr lang="en-US" altLang="en-US">
              <a:solidFill>
                <a:schemeClr val="bg2"/>
              </a:solidFill>
            </a:endParaRPr>
          </a:p>
        </p:txBody>
      </p:sp>
    </p:spTree>
    <p:extLst>
      <p:ext uri="{BB962C8B-B14F-4D97-AF65-F5344CB8AC3E}">
        <p14:creationId xmlns:p14="http://schemas.microsoft.com/office/powerpoint/2010/main" val="3191083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6225" y="1504950"/>
            <a:ext cx="4122738" cy="4743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51363" y="1504950"/>
            <a:ext cx="4122737" cy="4743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r>
              <a:rPr lang="en-US"/>
              <a:t>As of: </a:t>
            </a:r>
          </a:p>
        </p:txBody>
      </p:sp>
      <p:sp>
        <p:nvSpPr>
          <p:cNvPr id="6" name="Slide Number Placeholder 5"/>
          <p:cNvSpPr>
            <a:spLocks noGrp="1"/>
          </p:cNvSpPr>
          <p:nvPr>
            <p:ph type="sldNum" sz="quarter" idx="11"/>
          </p:nvPr>
        </p:nvSpPr>
        <p:spPr/>
        <p:txBody>
          <a:bodyPr/>
          <a:lstStyle>
            <a:lvl1pPr>
              <a:defRPr/>
            </a:lvl1pPr>
          </a:lstStyle>
          <a:p>
            <a:pPr>
              <a:defRPr/>
            </a:pPr>
            <a:fld id="{F0DC89D1-1446-43A7-BCF8-D75B768C2A3E}" type="slidenum">
              <a:rPr lang="en-US" altLang="en-US"/>
              <a:pPr>
                <a:defRPr/>
              </a:pPr>
              <a:t>‹#›</a:t>
            </a:fld>
            <a:endParaRPr lang="en-US" altLang="en-US">
              <a:solidFill>
                <a:schemeClr val="bg2"/>
              </a:solidFill>
            </a:endParaRPr>
          </a:p>
        </p:txBody>
      </p:sp>
    </p:spTree>
    <p:extLst>
      <p:ext uri="{BB962C8B-B14F-4D97-AF65-F5344CB8AC3E}">
        <p14:creationId xmlns:p14="http://schemas.microsoft.com/office/powerpoint/2010/main" val="979908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r>
              <a:rPr lang="en-US"/>
              <a:t>As of: </a:t>
            </a:r>
          </a:p>
        </p:txBody>
      </p:sp>
      <p:sp>
        <p:nvSpPr>
          <p:cNvPr id="8" name="Slide Number Placeholder 7"/>
          <p:cNvSpPr>
            <a:spLocks noGrp="1"/>
          </p:cNvSpPr>
          <p:nvPr>
            <p:ph type="sldNum" sz="quarter" idx="11"/>
          </p:nvPr>
        </p:nvSpPr>
        <p:spPr/>
        <p:txBody>
          <a:bodyPr/>
          <a:lstStyle>
            <a:lvl1pPr>
              <a:defRPr/>
            </a:lvl1pPr>
          </a:lstStyle>
          <a:p>
            <a:pPr>
              <a:defRPr/>
            </a:pPr>
            <a:fld id="{812045D1-F7E2-4784-B96A-3083355E63F6}" type="slidenum">
              <a:rPr lang="en-US" altLang="en-US"/>
              <a:pPr>
                <a:defRPr/>
              </a:pPr>
              <a:t>‹#›</a:t>
            </a:fld>
            <a:endParaRPr lang="en-US" altLang="en-US">
              <a:solidFill>
                <a:schemeClr val="bg2"/>
              </a:solidFill>
            </a:endParaRPr>
          </a:p>
        </p:txBody>
      </p:sp>
    </p:spTree>
    <p:extLst>
      <p:ext uri="{BB962C8B-B14F-4D97-AF65-F5344CB8AC3E}">
        <p14:creationId xmlns:p14="http://schemas.microsoft.com/office/powerpoint/2010/main" val="366242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r>
              <a:rPr lang="en-US"/>
              <a:t>As of: </a:t>
            </a:r>
          </a:p>
        </p:txBody>
      </p:sp>
      <p:sp>
        <p:nvSpPr>
          <p:cNvPr id="4" name="Slide Number Placeholder 3"/>
          <p:cNvSpPr>
            <a:spLocks noGrp="1"/>
          </p:cNvSpPr>
          <p:nvPr>
            <p:ph type="sldNum" sz="quarter" idx="11"/>
          </p:nvPr>
        </p:nvSpPr>
        <p:spPr/>
        <p:txBody>
          <a:bodyPr/>
          <a:lstStyle>
            <a:lvl1pPr>
              <a:defRPr/>
            </a:lvl1pPr>
          </a:lstStyle>
          <a:p>
            <a:pPr>
              <a:defRPr/>
            </a:pPr>
            <a:fld id="{29D94A65-A6BF-4DB1-9332-206B8E06E0A7}" type="slidenum">
              <a:rPr lang="en-US" altLang="en-US"/>
              <a:pPr>
                <a:defRPr/>
              </a:pPr>
              <a:t>‹#›</a:t>
            </a:fld>
            <a:endParaRPr lang="en-US" altLang="en-US">
              <a:solidFill>
                <a:schemeClr val="bg2"/>
              </a:solidFill>
            </a:endParaRPr>
          </a:p>
        </p:txBody>
      </p:sp>
    </p:spTree>
    <p:extLst>
      <p:ext uri="{BB962C8B-B14F-4D97-AF65-F5344CB8AC3E}">
        <p14:creationId xmlns:p14="http://schemas.microsoft.com/office/powerpoint/2010/main" val="687902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r>
              <a:rPr lang="en-US"/>
              <a:t>As of: </a:t>
            </a:r>
          </a:p>
        </p:txBody>
      </p:sp>
      <p:sp>
        <p:nvSpPr>
          <p:cNvPr id="3" name="Slide Number Placeholder 2"/>
          <p:cNvSpPr>
            <a:spLocks noGrp="1"/>
          </p:cNvSpPr>
          <p:nvPr>
            <p:ph type="sldNum" sz="quarter" idx="11"/>
          </p:nvPr>
        </p:nvSpPr>
        <p:spPr/>
        <p:txBody>
          <a:bodyPr/>
          <a:lstStyle>
            <a:lvl1pPr>
              <a:defRPr/>
            </a:lvl1pPr>
          </a:lstStyle>
          <a:p>
            <a:pPr>
              <a:defRPr/>
            </a:pPr>
            <a:fld id="{F32FE5BA-3D1F-4E41-B33A-6823FE30DE87}" type="slidenum">
              <a:rPr lang="en-US" altLang="en-US"/>
              <a:pPr>
                <a:defRPr/>
              </a:pPr>
              <a:t>‹#›</a:t>
            </a:fld>
            <a:endParaRPr lang="en-US" altLang="en-US">
              <a:solidFill>
                <a:schemeClr val="bg2"/>
              </a:solidFill>
            </a:endParaRPr>
          </a:p>
        </p:txBody>
      </p:sp>
    </p:spTree>
    <p:extLst>
      <p:ext uri="{BB962C8B-B14F-4D97-AF65-F5344CB8AC3E}">
        <p14:creationId xmlns:p14="http://schemas.microsoft.com/office/powerpoint/2010/main" val="3024132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As of: </a:t>
            </a:r>
          </a:p>
        </p:txBody>
      </p:sp>
      <p:sp>
        <p:nvSpPr>
          <p:cNvPr id="5" name="Slide Number Placeholder 4"/>
          <p:cNvSpPr>
            <a:spLocks noGrp="1"/>
          </p:cNvSpPr>
          <p:nvPr>
            <p:ph type="sldNum" sz="quarter" idx="11"/>
          </p:nvPr>
        </p:nvSpPr>
        <p:spPr/>
        <p:txBody>
          <a:bodyPr/>
          <a:lstStyle>
            <a:lvl1pPr>
              <a:defRPr/>
            </a:lvl1pPr>
          </a:lstStyle>
          <a:p>
            <a:pPr>
              <a:defRPr/>
            </a:pPr>
            <a:fld id="{9E577705-F1D6-448C-8D9C-74FCF151C57C}" type="slidenum">
              <a:rPr lang="en-US" altLang="en-US"/>
              <a:pPr>
                <a:defRPr/>
              </a:pPr>
              <a:t>‹#›</a:t>
            </a:fld>
            <a:endParaRPr lang="en-US" altLang="en-US">
              <a:solidFill>
                <a:schemeClr val="bg2"/>
              </a:solidFill>
            </a:endParaRPr>
          </a:p>
        </p:txBody>
      </p:sp>
    </p:spTree>
    <p:extLst>
      <p:ext uri="{BB962C8B-B14F-4D97-AF65-F5344CB8AC3E}">
        <p14:creationId xmlns:p14="http://schemas.microsoft.com/office/powerpoint/2010/main" val="1179906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5438" y="76200"/>
            <a:ext cx="2132012"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76225" y="76200"/>
            <a:ext cx="6246813"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As of: </a:t>
            </a:r>
          </a:p>
        </p:txBody>
      </p:sp>
      <p:sp>
        <p:nvSpPr>
          <p:cNvPr id="5" name="Slide Number Placeholder 4"/>
          <p:cNvSpPr>
            <a:spLocks noGrp="1"/>
          </p:cNvSpPr>
          <p:nvPr>
            <p:ph type="sldNum" sz="quarter" idx="11"/>
          </p:nvPr>
        </p:nvSpPr>
        <p:spPr/>
        <p:txBody>
          <a:bodyPr/>
          <a:lstStyle>
            <a:lvl1pPr>
              <a:defRPr/>
            </a:lvl1pPr>
          </a:lstStyle>
          <a:p>
            <a:pPr>
              <a:defRPr/>
            </a:pPr>
            <a:fld id="{4A10A9CA-2EB0-4F34-A8FB-1542A3BF9965}" type="slidenum">
              <a:rPr lang="en-US" altLang="en-US"/>
              <a:pPr>
                <a:defRPr/>
              </a:pPr>
              <a:t>‹#›</a:t>
            </a:fld>
            <a:endParaRPr lang="en-US" altLang="en-US">
              <a:solidFill>
                <a:schemeClr val="bg2"/>
              </a:solidFill>
            </a:endParaRPr>
          </a:p>
        </p:txBody>
      </p:sp>
    </p:spTree>
    <p:extLst>
      <p:ext uri="{BB962C8B-B14F-4D97-AF65-F5344CB8AC3E}">
        <p14:creationId xmlns:p14="http://schemas.microsoft.com/office/powerpoint/2010/main" val="3207365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5" name="Rectangle 1027"/>
          <p:cNvSpPr>
            <a:spLocks noGrp="1" noChangeArrowheads="1"/>
          </p:cNvSpPr>
          <p:nvPr>
            <p:ph type="dt" sz="half" idx="2"/>
          </p:nvPr>
        </p:nvSpPr>
        <p:spPr bwMode="auto">
          <a:xfrm>
            <a:off x="0" y="6524625"/>
            <a:ext cx="1219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solidFill>
                  <a:srgbClr val="969696"/>
                </a:solidFill>
                <a:latin typeface="Arial" charset="0"/>
              </a:defRPr>
            </a:lvl1pPr>
          </a:lstStyle>
          <a:p>
            <a:pPr>
              <a:defRPr/>
            </a:pPr>
            <a:r>
              <a:rPr lang="en-US"/>
              <a:t>As of: </a:t>
            </a:r>
          </a:p>
        </p:txBody>
      </p:sp>
      <p:sp>
        <p:nvSpPr>
          <p:cNvPr id="49156" name="Rectangle 1028"/>
          <p:cNvSpPr>
            <a:spLocks noGrp="1" noChangeArrowheads="1"/>
          </p:cNvSpPr>
          <p:nvPr>
            <p:ph type="sldNum" sz="quarter" idx="4"/>
          </p:nvPr>
        </p:nvSpPr>
        <p:spPr bwMode="auto">
          <a:xfrm>
            <a:off x="7988300" y="6524625"/>
            <a:ext cx="1143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rgbClr val="7F7F7F"/>
                </a:solidFill>
              </a:defRPr>
            </a:lvl1pPr>
          </a:lstStyle>
          <a:p>
            <a:pPr>
              <a:defRPr/>
            </a:pPr>
            <a:fld id="{CC7A9835-7AA7-4292-8277-77514909CEE7}" type="slidenum">
              <a:rPr lang="en-US" altLang="en-US"/>
              <a:pPr>
                <a:defRPr/>
              </a:pPr>
              <a:t>‹#›</a:t>
            </a:fld>
            <a:endParaRPr lang="en-US" altLang="en-US"/>
          </a:p>
        </p:txBody>
      </p:sp>
      <p:sp>
        <p:nvSpPr>
          <p:cNvPr id="1028" name="Rectangle 1030"/>
          <p:cNvSpPr>
            <a:spLocks noGrp="1" noChangeArrowheads="1"/>
          </p:cNvSpPr>
          <p:nvPr>
            <p:ph type="title"/>
          </p:nvPr>
        </p:nvSpPr>
        <p:spPr bwMode="auto">
          <a:xfrm>
            <a:off x="1663700" y="76200"/>
            <a:ext cx="7143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9" name="Line 1035"/>
          <p:cNvSpPr>
            <a:spLocks noChangeShapeType="1"/>
          </p:cNvSpPr>
          <p:nvPr/>
        </p:nvSpPr>
        <p:spPr bwMode="auto">
          <a:xfrm>
            <a:off x="381000" y="6451600"/>
            <a:ext cx="8382000" cy="0"/>
          </a:xfrm>
          <a:prstGeom prst="line">
            <a:avLst/>
          </a:prstGeom>
          <a:noFill/>
          <a:ln w="57150">
            <a:solidFill>
              <a:srgbClr val="0C2D83"/>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0" name="Line 1036"/>
          <p:cNvSpPr>
            <a:spLocks noChangeShapeType="1"/>
          </p:cNvSpPr>
          <p:nvPr/>
        </p:nvSpPr>
        <p:spPr bwMode="auto">
          <a:xfrm>
            <a:off x="381000" y="1231900"/>
            <a:ext cx="8382000" cy="0"/>
          </a:xfrm>
          <a:prstGeom prst="line">
            <a:avLst/>
          </a:prstGeom>
          <a:noFill/>
          <a:ln w="57150">
            <a:solidFill>
              <a:srgbClr val="0C2D83"/>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1031" name="Picture 1037"/>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60580" y="90488"/>
            <a:ext cx="1009266" cy="106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040"/>
          <p:cNvSpPr>
            <a:spLocks noGrp="1" noChangeArrowheads="1"/>
          </p:cNvSpPr>
          <p:nvPr>
            <p:ph type="body" idx="1"/>
          </p:nvPr>
        </p:nvSpPr>
        <p:spPr bwMode="auto">
          <a:xfrm>
            <a:off x="276225" y="1504950"/>
            <a:ext cx="8397875"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0"/>
            <a:r>
              <a:rPr lang="en-US" altLang="en-US" dirty="0"/>
              <a:t>2nd Bullet</a:t>
            </a:r>
          </a:p>
        </p:txBody>
      </p:sp>
      <p:sp>
        <p:nvSpPr>
          <p:cNvPr id="9" name="Text Box 1029"/>
          <p:cNvSpPr txBox="1">
            <a:spLocks noChangeArrowheads="1"/>
          </p:cNvSpPr>
          <p:nvPr userDrawn="1"/>
        </p:nvSpPr>
        <p:spPr bwMode="auto">
          <a:xfrm>
            <a:off x="381000" y="6491288"/>
            <a:ext cx="8382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a:defRPr sz="1400">
                <a:solidFill>
                  <a:schemeClr val="tx1"/>
                </a:solidFill>
                <a:latin typeface="Arial" panose="020B0604020202020204" pitchFamily="34" charset="0"/>
              </a:defRPr>
            </a:lvl1pPr>
            <a:lvl2pPr marL="742950" indent="-285750" algn="ctr">
              <a:defRPr sz="1400">
                <a:solidFill>
                  <a:schemeClr val="tx1"/>
                </a:solidFill>
                <a:latin typeface="Arial" panose="020B0604020202020204" pitchFamily="34" charset="0"/>
              </a:defRPr>
            </a:lvl2pPr>
            <a:lvl3pPr marL="1143000" indent="-228600" algn="ctr">
              <a:defRPr sz="1400">
                <a:solidFill>
                  <a:schemeClr val="tx1"/>
                </a:solidFill>
                <a:latin typeface="Arial" panose="020B0604020202020204" pitchFamily="34" charset="0"/>
              </a:defRPr>
            </a:lvl3pPr>
            <a:lvl4pPr marL="1600200" indent="-228600" algn="ctr">
              <a:defRPr sz="1400">
                <a:solidFill>
                  <a:schemeClr val="tx1"/>
                </a:solidFill>
                <a:latin typeface="Arial" panose="020B0604020202020204" pitchFamily="34" charset="0"/>
              </a:defRPr>
            </a:lvl4pPr>
            <a:lvl5pPr marL="2057400" indent="-228600" algn="ctr">
              <a:defRPr sz="1400">
                <a:solidFill>
                  <a:schemeClr val="tx1"/>
                </a:solidFill>
                <a:latin typeface="Arial" panose="020B0604020202020204" pitchFamily="34" charset="0"/>
              </a:defRPr>
            </a:lvl5pPr>
            <a:lvl6pPr marL="2514600" indent="-228600" algn="ctr" eaLnBrk="0" fontAlgn="base" hangingPunct="0">
              <a:spcBef>
                <a:spcPct val="0"/>
              </a:spcBef>
              <a:spcAft>
                <a:spcPct val="0"/>
              </a:spcAft>
              <a:defRPr sz="1400">
                <a:solidFill>
                  <a:schemeClr val="tx1"/>
                </a:solidFill>
                <a:latin typeface="Arial" panose="020B0604020202020204" pitchFamily="34" charset="0"/>
              </a:defRPr>
            </a:lvl6pPr>
            <a:lvl7pPr marL="2971800" indent="-228600" algn="ctr" eaLnBrk="0" fontAlgn="base" hangingPunct="0">
              <a:spcBef>
                <a:spcPct val="0"/>
              </a:spcBef>
              <a:spcAft>
                <a:spcPct val="0"/>
              </a:spcAft>
              <a:defRPr sz="1400">
                <a:solidFill>
                  <a:schemeClr val="tx1"/>
                </a:solidFill>
                <a:latin typeface="Arial" panose="020B0604020202020204" pitchFamily="34" charset="0"/>
              </a:defRPr>
            </a:lvl7pPr>
            <a:lvl8pPr marL="3429000" indent="-228600" algn="ctr" eaLnBrk="0" fontAlgn="base" hangingPunct="0">
              <a:spcBef>
                <a:spcPct val="0"/>
              </a:spcBef>
              <a:spcAft>
                <a:spcPct val="0"/>
              </a:spcAft>
              <a:defRPr sz="1400">
                <a:solidFill>
                  <a:schemeClr val="tx1"/>
                </a:solidFill>
                <a:latin typeface="Arial" panose="020B0604020202020204" pitchFamily="34" charset="0"/>
              </a:defRPr>
            </a:lvl8pPr>
            <a:lvl9pPr marL="3886200" indent="-228600" algn="ctr" eaLnBrk="0" fontAlgn="base" hangingPunct="0">
              <a:spcBef>
                <a:spcPct val="0"/>
              </a:spcBef>
              <a:spcAft>
                <a:spcPct val="0"/>
              </a:spcAft>
              <a:defRPr sz="1400">
                <a:solidFill>
                  <a:schemeClr val="tx1"/>
                </a:solidFill>
                <a:latin typeface="Arial" panose="020B0604020202020204" pitchFamily="34" charset="0"/>
              </a:defRPr>
            </a:lvl9pPr>
          </a:lstStyle>
          <a:p>
            <a:pPr>
              <a:spcBef>
                <a:spcPct val="50000"/>
              </a:spcBef>
              <a:defRPr/>
            </a:pPr>
            <a:r>
              <a:rPr lang="en-US" altLang="en-US" sz="1600" b="1" i="1" dirty="0">
                <a:latin typeface="Century Schoolbook" panose="02040604050505020304" pitchFamily="18" charset="0"/>
              </a:rPr>
              <a:t>One Team, One Fight!</a:t>
            </a:r>
          </a:p>
        </p:txBody>
      </p:sp>
    </p:spTree>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Lst>
  <p:hf hdr="0" ftr="0" dt="0"/>
  <p:txStyles>
    <p:titleStyle>
      <a:lvl1pPr algn="r" rtl="0" eaLnBrk="1" fontAlgn="base" hangingPunct="1">
        <a:spcBef>
          <a:spcPct val="0"/>
        </a:spcBef>
        <a:spcAft>
          <a:spcPct val="0"/>
        </a:spcAft>
        <a:defRPr sz="3600" b="1" i="1">
          <a:solidFill>
            <a:srgbClr val="151C77"/>
          </a:solidFill>
          <a:latin typeface="+mj-lt"/>
          <a:ea typeface="+mj-ea"/>
          <a:cs typeface="+mj-cs"/>
        </a:defRPr>
      </a:lvl1pPr>
      <a:lvl2pPr algn="r" rtl="0" eaLnBrk="1" fontAlgn="base" hangingPunct="1">
        <a:spcBef>
          <a:spcPct val="0"/>
        </a:spcBef>
        <a:spcAft>
          <a:spcPct val="0"/>
        </a:spcAft>
        <a:defRPr sz="3600" b="1" i="1">
          <a:solidFill>
            <a:srgbClr val="151C77"/>
          </a:solidFill>
          <a:latin typeface="Arial" charset="0"/>
        </a:defRPr>
      </a:lvl2pPr>
      <a:lvl3pPr algn="r" rtl="0" eaLnBrk="1" fontAlgn="base" hangingPunct="1">
        <a:spcBef>
          <a:spcPct val="0"/>
        </a:spcBef>
        <a:spcAft>
          <a:spcPct val="0"/>
        </a:spcAft>
        <a:defRPr sz="3600" b="1" i="1">
          <a:solidFill>
            <a:srgbClr val="151C77"/>
          </a:solidFill>
          <a:latin typeface="Arial" charset="0"/>
        </a:defRPr>
      </a:lvl3pPr>
      <a:lvl4pPr algn="r" rtl="0" eaLnBrk="1" fontAlgn="base" hangingPunct="1">
        <a:spcBef>
          <a:spcPct val="0"/>
        </a:spcBef>
        <a:spcAft>
          <a:spcPct val="0"/>
        </a:spcAft>
        <a:defRPr sz="3600" b="1" i="1">
          <a:solidFill>
            <a:srgbClr val="151C77"/>
          </a:solidFill>
          <a:latin typeface="Arial" charset="0"/>
        </a:defRPr>
      </a:lvl4pPr>
      <a:lvl5pPr algn="r" rtl="0" eaLnBrk="1" fontAlgn="base" hangingPunct="1">
        <a:spcBef>
          <a:spcPct val="0"/>
        </a:spcBef>
        <a:spcAft>
          <a:spcPct val="0"/>
        </a:spcAft>
        <a:defRPr sz="3600" b="1" i="1">
          <a:solidFill>
            <a:srgbClr val="151C77"/>
          </a:solidFill>
          <a:latin typeface="Arial" charset="0"/>
        </a:defRPr>
      </a:lvl5pPr>
      <a:lvl6pPr marL="457200" algn="r" rtl="0" eaLnBrk="1" fontAlgn="base" hangingPunct="1">
        <a:spcBef>
          <a:spcPct val="0"/>
        </a:spcBef>
        <a:spcAft>
          <a:spcPct val="0"/>
        </a:spcAft>
        <a:defRPr sz="3600" b="1" i="1">
          <a:solidFill>
            <a:srgbClr val="151C77"/>
          </a:solidFill>
          <a:latin typeface="Arial" charset="0"/>
        </a:defRPr>
      </a:lvl6pPr>
      <a:lvl7pPr marL="914400" algn="r" rtl="0" eaLnBrk="1" fontAlgn="base" hangingPunct="1">
        <a:spcBef>
          <a:spcPct val="0"/>
        </a:spcBef>
        <a:spcAft>
          <a:spcPct val="0"/>
        </a:spcAft>
        <a:defRPr sz="3600" b="1" i="1">
          <a:solidFill>
            <a:srgbClr val="151C77"/>
          </a:solidFill>
          <a:latin typeface="Arial" charset="0"/>
        </a:defRPr>
      </a:lvl7pPr>
      <a:lvl8pPr marL="1371600" algn="r" rtl="0" eaLnBrk="1" fontAlgn="base" hangingPunct="1">
        <a:spcBef>
          <a:spcPct val="0"/>
        </a:spcBef>
        <a:spcAft>
          <a:spcPct val="0"/>
        </a:spcAft>
        <a:defRPr sz="3600" b="1" i="1">
          <a:solidFill>
            <a:srgbClr val="151C77"/>
          </a:solidFill>
          <a:latin typeface="Arial" charset="0"/>
        </a:defRPr>
      </a:lvl8pPr>
      <a:lvl9pPr marL="1828800" algn="r" rtl="0" eaLnBrk="1" fontAlgn="base" hangingPunct="1">
        <a:spcBef>
          <a:spcPct val="0"/>
        </a:spcBef>
        <a:spcAft>
          <a:spcPct val="0"/>
        </a:spcAft>
        <a:defRPr sz="3600" b="1" i="1">
          <a:solidFill>
            <a:srgbClr val="151C77"/>
          </a:solidFill>
          <a:latin typeface="Arial" charset="0"/>
        </a:defRPr>
      </a:lvl9pPr>
    </p:titleStyle>
    <p:bodyStyle>
      <a:lvl1pPr marL="285750" indent="-285750" algn="l" rtl="0" eaLnBrk="1" fontAlgn="base" hangingPunct="1">
        <a:spcBef>
          <a:spcPct val="50000"/>
        </a:spcBef>
        <a:spcAft>
          <a:spcPct val="0"/>
        </a:spcAft>
        <a:buClr>
          <a:srgbClr val="151C77"/>
        </a:buClr>
        <a:buSzPct val="80000"/>
        <a:buFont typeface="Wingdings" panose="05000000000000000000" pitchFamily="2" charset="2"/>
        <a:buChar char="n"/>
        <a:defRPr sz="2000" b="1">
          <a:solidFill>
            <a:schemeClr val="tx1"/>
          </a:solidFill>
          <a:latin typeface="+mn-lt"/>
          <a:ea typeface="+mn-ea"/>
          <a:cs typeface="+mn-cs"/>
        </a:defRPr>
      </a:lvl1pPr>
      <a:lvl2pPr marL="688975" indent="-282575" algn="l" rtl="0" eaLnBrk="1" fontAlgn="base" hangingPunct="1">
        <a:spcBef>
          <a:spcPct val="25000"/>
        </a:spcBef>
        <a:spcAft>
          <a:spcPct val="0"/>
        </a:spcAft>
        <a:buClr>
          <a:srgbClr val="151C77"/>
        </a:buClr>
        <a:buSzPct val="80000"/>
        <a:buFont typeface="Wingdings" panose="05000000000000000000" pitchFamily="2" charset="2"/>
        <a:buChar char="n"/>
        <a:defRPr sz="2000" b="1">
          <a:solidFill>
            <a:schemeClr val="tx1"/>
          </a:solidFill>
          <a:latin typeface="+mn-lt"/>
        </a:defRPr>
      </a:lvl2pPr>
      <a:lvl3pPr marL="1027113" indent="-223838" algn="l" rtl="0" eaLnBrk="1" fontAlgn="base" hangingPunct="1">
        <a:spcBef>
          <a:spcPct val="25000"/>
        </a:spcBef>
        <a:spcAft>
          <a:spcPct val="0"/>
        </a:spcAft>
        <a:buClr>
          <a:srgbClr val="151C77"/>
        </a:buClr>
        <a:buSzPct val="80000"/>
        <a:buFont typeface="Wingdings" panose="05000000000000000000" pitchFamily="2" charset="2"/>
        <a:buChar char="n"/>
        <a:defRPr sz="2000" b="1">
          <a:solidFill>
            <a:schemeClr val="tx1"/>
          </a:solidFill>
          <a:latin typeface="+mn-lt"/>
        </a:defRPr>
      </a:lvl3pPr>
      <a:lvl4pPr marL="1600200" indent="-228600" algn="l" rtl="0" eaLnBrk="1" fontAlgn="base" hangingPunct="1">
        <a:spcBef>
          <a:spcPct val="25000"/>
        </a:spcBef>
        <a:spcAft>
          <a:spcPct val="0"/>
        </a:spcAft>
        <a:buClr>
          <a:srgbClr val="151C77"/>
        </a:buClr>
        <a:buSzPct val="80000"/>
        <a:buFont typeface="Wingdings" panose="05000000000000000000" pitchFamily="2" charset="2"/>
        <a:buChar char="n"/>
        <a:defRPr sz="2000" b="1">
          <a:solidFill>
            <a:schemeClr val="tx1"/>
          </a:solidFill>
          <a:latin typeface="+mn-lt"/>
        </a:defRPr>
      </a:lvl4pPr>
      <a:lvl5pPr marL="2057400" indent="-228600" algn="l" rtl="0" eaLnBrk="1" fontAlgn="base" hangingPunct="1">
        <a:spcBef>
          <a:spcPct val="20000"/>
        </a:spcBef>
        <a:spcAft>
          <a:spcPct val="0"/>
        </a:spcAft>
        <a:buClr>
          <a:srgbClr val="003399"/>
        </a:buClr>
        <a:buSzPct val="80000"/>
        <a:buFont typeface="Wingdings" panose="05000000000000000000"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13122-3FC8-91DB-8F31-C6008048CC53}"/>
              </a:ext>
            </a:extLst>
          </p:cNvPr>
          <p:cNvSpPr>
            <a:spLocks noGrp="1"/>
          </p:cNvSpPr>
          <p:nvPr>
            <p:ph type="ctrTitle"/>
          </p:nvPr>
        </p:nvSpPr>
        <p:spPr>
          <a:xfrm>
            <a:off x="992717" y="2366481"/>
            <a:ext cx="8005233" cy="1600200"/>
          </a:xfrm>
        </p:spPr>
        <p:txBody>
          <a:bodyPr/>
          <a:lstStyle/>
          <a:p>
            <a:r>
              <a:rPr kumimoji="0" lang="en-US" sz="4400" b="1" i="0" u="none" strike="noStrike" kern="1200" cap="none" spc="0" normalizeH="0" baseline="0" noProof="0" dirty="0">
                <a:ln>
                  <a:noFill/>
                </a:ln>
                <a:solidFill>
                  <a:srgbClr val="141C77"/>
                </a:solidFill>
                <a:effectLst/>
                <a:uLnTx/>
                <a:uFillTx/>
                <a:latin typeface="Arial"/>
                <a:ea typeface="+mn-ea"/>
                <a:cs typeface="Arial"/>
              </a:rPr>
              <a:t>Innovations in Contracting:</a:t>
            </a:r>
            <a:br>
              <a:rPr kumimoji="0" lang="en-US" sz="4400" b="1" i="0" u="none" strike="noStrike" kern="1200" cap="none" spc="0" normalizeH="0" baseline="0" noProof="0" dirty="0">
                <a:ln>
                  <a:noFill/>
                </a:ln>
                <a:solidFill>
                  <a:srgbClr val="141C77"/>
                </a:solidFill>
                <a:effectLst/>
                <a:uLnTx/>
                <a:uFillTx/>
                <a:latin typeface="Arial"/>
                <a:ea typeface="+mn-ea"/>
                <a:cs typeface="Arial"/>
              </a:rPr>
            </a:br>
            <a:r>
              <a:rPr kumimoji="0" lang="en-US" sz="4400" b="1" i="0" u="none" strike="noStrike" kern="1200" cap="none" spc="0" normalizeH="0" baseline="0" noProof="0" dirty="0">
                <a:ln>
                  <a:noFill/>
                </a:ln>
                <a:solidFill>
                  <a:srgbClr val="141C77"/>
                </a:solidFill>
                <a:effectLst/>
                <a:uLnTx/>
                <a:uFillTx/>
                <a:latin typeface="Arial"/>
                <a:ea typeface="+mn-ea"/>
                <a:cs typeface="Arial"/>
              </a:rPr>
              <a:t>Program-Level Multiple Award IDIQ Contracts</a:t>
            </a:r>
          </a:p>
        </p:txBody>
      </p:sp>
      <p:sp>
        <p:nvSpPr>
          <p:cNvPr id="3" name="Slide Number Placeholder 2">
            <a:extLst>
              <a:ext uri="{FF2B5EF4-FFF2-40B4-BE49-F238E27FC236}">
                <a16:creationId xmlns:a16="http://schemas.microsoft.com/office/drawing/2014/main" id="{E87C1AFC-321A-570B-2556-3CCEB5A13834}"/>
              </a:ext>
            </a:extLst>
          </p:cNvPr>
          <p:cNvSpPr>
            <a:spLocks noGrp="1"/>
          </p:cNvSpPr>
          <p:nvPr>
            <p:ph type="sldNum" sz="quarter" idx="11"/>
          </p:nvPr>
        </p:nvSpPr>
        <p:spPr/>
        <p:txBody>
          <a:bodyPr/>
          <a:lstStyle/>
          <a:p>
            <a:pPr>
              <a:defRPr/>
            </a:pPr>
            <a:fld id="{BFC03CE4-37F0-4065-8B91-37122744BD37}" type="slidenum">
              <a:rPr lang="en-US" altLang="en-US" smtClean="0"/>
              <a:pPr>
                <a:defRPr/>
              </a:pPr>
              <a:t>1</a:t>
            </a:fld>
            <a:endParaRPr lang="en-US" altLang="en-US">
              <a:solidFill>
                <a:schemeClr val="bg2"/>
              </a:solidFill>
            </a:endParaRPr>
          </a:p>
        </p:txBody>
      </p:sp>
      <p:sp>
        <p:nvSpPr>
          <p:cNvPr id="5" name="Rectangle 4">
            <a:extLst>
              <a:ext uri="{FF2B5EF4-FFF2-40B4-BE49-F238E27FC236}">
                <a16:creationId xmlns:a16="http://schemas.microsoft.com/office/drawing/2014/main" id="{4A9C0709-2BF5-7366-783E-5AE6243AC9BF}"/>
              </a:ext>
            </a:extLst>
          </p:cNvPr>
          <p:cNvSpPr>
            <a:spLocks noChangeArrowheads="1"/>
          </p:cNvSpPr>
          <p:nvPr/>
        </p:nvSpPr>
        <p:spPr bwMode="auto">
          <a:xfrm>
            <a:off x="3732245" y="4866525"/>
            <a:ext cx="4827557" cy="1458612"/>
          </a:xfrm>
          <a:prstGeom prst="rect">
            <a:avLst/>
          </a:prstGeom>
          <a:noFill/>
          <a:ln w="9525">
            <a:noFill/>
            <a:miter lim="800000"/>
            <a:headEnd/>
            <a:tailEnd/>
          </a:ln>
        </p:spPr>
        <p:txBody>
          <a:bodyPr lIns="91440" tIns="45720" rIns="91440" bIns="45720" anchor="t"/>
          <a:lstStyle/>
          <a:p>
            <a:pPr algn="r"/>
            <a:r>
              <a:rPr lang="en-US" sz="2000" b="1" dirty="0">
                <a:latin typeface="Arial"/>
                <a:cs typeface="Arial"/>
              </a:rPr>
              <a:t>Roxanne Marquez</a:t>
            </a:r>
          </a:p>
          <a:p>
            <a:pPr algn="r"/>
            <a:r>
              <a:rPr lang="en-US" sz="2000" b="1" dirty="0">
                <a:latin typeface="Arial"/>
                <a:cs typeface="Arial"/>
              </a:rPr>
              <a:t>AFSC/PZA</a:t>
            </a:r>
          </a:p>
          <a:p>
            <a:pPr algn="r"/>
            <a:r>
              <a:rPr lang="en-US" b="1" i="1" dirty="0">
                <a:latin typeface="Arial"/>
                <a:cs typeface="Arial"/>
              </a:rPr>
              <a:t>Materiel Support Contracting Division</a:t>
            </a:r>
          </a:p>
          <a:p>
            <a:pPr algn="r"/>
            <a:r>
              <a:rPr lang="en-US" sz="2000" b="1" dirty="0">
                <a:latin typeface="Arial"/>
                <a:cs typeface="Arial"/>
              </a:rPr>
              <a:t>6 Dec 2024</a:t>
            </a:r>
          </a:p>
          <a:p>
            <a:pPr algn="r"/>
            <a:r>
              <a:rPr lang="en-US" sz="2000" b="1" dirty="0">
                <a:latin typeface="Arial"/>
                <a:cs typeface="Arial"/>
              </a:rPr>
              <a:t>Version 1</a:t>
            </a:r>
          </a:p>
        </p:txBody>
      </p:sp>
    </p:spTree>
    <p:extLst>
      <p:ext uri="{BB962C8B-B14F-4D97-AF65-F5344CB8AC3E}">
        <p14:creationId xmlns:p14="http://schemas.microsoft.com/office/powerpoint/2010/main" val="2890060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B13A5-CDA7-E137-2502-0416F7BA0B6A}"/>
              </a:ext>
            </a:extLst>
          </p:cNvPr>
          <p:cNvSpPr>
            <a:spLocks noGrp="1"/>
          </p:cNvSpPr>
          <p:nvPr>
            <p:ph type="title"/>
          </p:nvPr>
        </p:nvSpPr>
        <p:spPr/>
        <p:txBody>
          <a:bodyPr/>
          <a:lstStyle/>
          <a:p>
            <a:r>
              <a:rPr lang="en-US" altLang="en-US" dirty="0"/>
              <a:t>Benefits (continued)</a:t>
            </a:r>
            <a:endParaRPr lang="en-US" dirty="0"/>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10</a:t>
            </a:fld>
            <a:endParaRPr lang="en-US" altLang="en-US">
              <a:solidFill>
                <a:schemeClr val="bg2"/>
              </a:solidFill>
            </a:endParaRPr>
          </a:p>
        </p:txBody>
      </p:sp>
      <p:graphicFrame>
        <p:nvGraphicFramePr>
          <p:cNvPr id="5" name="Table 4">
            <a:extLst>
              <a:ext uri="{FF2B5EF4-FFF2-40B4-BE49-F238E27FC236}">
                <a16:creationId xmlns:a16="http://schemas.microsoft.com/office/drawing/2014/main" id="{431BA641-D04E-29C2-799D-3B9036D9D41D}"/>
              </a:ext>
            </a:extLst>
          </p:cNvPr>
          <p:cNvGraphicFramePr>
            <a:graphicFrameLocks noGrp="1"/>
          </p:cNvGraphicFramePr>
          <p:nvPr>
            <p:extLst>
              <p:ext uri="{D42A27DB-BD31-4B8C-83A1-F6EECF244321}">
                <p14:modId xmlns:p14="http://schemas.microsoft.com/office/powerpoint/2010/main" val="3065663724"/>
              </p:ext>
            </p:extLst>
          </p:nvPr>
        </p:nvGraphicFramePr>
        <p:xfrm>
          <a:off x="276225" y="1330036"/>
          <a:ext cx="8727028" cy="3649980"/>
        </p:xfrm>
        <a:graphic>
          <a:graphicData uri="http://schemas.openxmlformats.org/drawingml/2006/table">
            <a:tbl>
              <a:tblPr firstRow="1" bandRow="1">
                <a:tableStyleId>{10A1B5D5-9B99-4C35-A422-299274C87663}</a:tableStyleId>
              </a:tblPr>
              <a:tblGrid>
                <a:gridCol w="3207290">
                  <a:extLst>
                    <a:ext uri="{9D8B030D-6E8A-4147-A177-3AD203B41FA5}">
                      <a16:colId xmlns:a16="http://schemas.microsoft.com/office/drawing/2014/main" val="2528465128"/>
                    </a:ext>
                  </a:extLst>
                </a:gridCol>
                <a:gridCol w="5519738">
                  <a:extLst>
                    <a:ext uri="{9D8B030D-6E8A-4147-A177-3AD203B41FA5}">
                      <a16:colId xmlns:a16="http://schemas.microsoft.com/office/drawing/2014/main" val="1961518039"/>
                    </a:ext>
                  </a:extLst>
                </a:gridCol>
              </a:tblGrid>
              <a:tr h="305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t>Benefit</a:t>
                      </a: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t>Impact</a:t>
                      </a:r>
                    </a:p>
                  </a:txBody>
                  <a:tcPr marL="68580" marR="68580" marT="34290" marB="34290"/>
                </a:tc>
                <a:extLst>
                  <a:ext uri="{0D108BD9-81ED-4DB2-BD59-A6C34878D82A}">
                    <a16:rowId xmlns:a16="http://schemas.microsoft.com/office/drawing/2014/main" val="1198899601"/>
                  </a:ext>
                </a:extLst>
              </a:tr>
              <a:tr h="3016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Pre-negotiated CLINs, terms and conditions </a:t>
                      </a:r>
                      <a:endParaRPr lang="en-US" sz="16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Respond quickly to recurring and emergency requirements</a:t>
                      </a:r>
                      <a:endParaRPr lang="en-US" sz="1600" dirty="0"/>
                    </a:p>
                  </a:txBody>
                  <a:tcPr marL="68580" marR="68580" marT="34290" marB="34290"/>
                </a:tc>
                <a:extLst>
                  <a:ext uri="{0D108BD9-81ED-4DB2-BD59-A6C34878D82A}">
                    <a16:rowId xmlns:a16="http://schemas.microsoft.com/office/drawing/2014/main" val="3544564105"/>
                  </a:ext>
                </a:extLst>
              </a:tr>
              <a:tr h="3024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Streamlines the procurement process for one-time buys</a:t>
                      </a:r>
                      <a:endParaRPr lang="en-US" sz="16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 weeks/months) using FAR 16.5 vs (~2 yrs) using FAR 15.3</a:t>
                      </a:r>
                      <a:endParaRPr lang="en-US" sz="1600" dirty="0"/>
                    </a:p>
                  </a:txBody>
                  <a:tcPr marL="68580" marR="68580" marT="34290" marB="34290"/>
                </a:tc>
                <a:extLst>
                  <a:ext uri="{0D108BD9-81ED-4DB2-BD59-A6C34878D82A}">
                    <a16:rowId xmlns:a16="http://schemas.microsoft.com/office/drawing/2014/main" val="862130934"/>
                  </a:ext>
                </a:extLst>
              </a:tr>
              <a:tr h="4380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Delivery supportability</a:t>
                      </a:r>
                      <a:endParaRPr lang="en-US" sz="16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Can use a single PR package to award multiple orders with varying delivery times</a:t>
                      </a:r>
                      <a:endParaRPr lang="en-US" sz="1600" dirty="0"/>
                    </a:p>
                  </a:txBody>
                  <a:tcPr marL="68580" marR="68580" marT="34290" marB="34290"/>
                </a:tc>
                <a:extLst>
                  <a:ext uri="{0D108BD9-81ED-4DB2-BD59-A6C34878D82A}">
                    <a16:rowId xmlns:a16="http://schemas.microsoft.com/office/drawing/2014/main" val="2023473329"/>
                  </a:ext>
                </a:extLst>
              </a:tr>
              <a:tr h="3016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t>Can increase Small Business participation</a:t>
                      </a:r>
                      <a:endParaRPr lang="en-US" sz="160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Meet DOD Small Business goals as orders could be set-aside if warranted</a:t>
                      </a:r>
                      <a:endParaRPr lang="en-US" sz="1600" dirty="0"/>
                    </a:p>
                  </a:txBody>
                  <a:tcPr marL="68580" marR="68580" marT="34290" marB="34290"/>
                </a:tc>
                <a:extLst>
                  <a:ext uri="{0D108BD9-81ED-4DB2-BD59-A6C34878D82A}">
                    <a16:rowId xmlns:a16="http://schemas.microsoft.com/office/drawing/2014/main" val="1356092197"/>
                  </a:ext>
                </a:extLst>
              </a:tr>
              <a:tr h="3461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Allows for decentralized ordering</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IDIQs can be used by multiple Contracting offices to place orders</a:t>
                      </a:r>
                    </a:p>
                  </a:txBody>
                  <a:tcPr marL="68580" marR="68580" marT="34290" marB="34290"/>
                </a:tc>
                <a:extLst>
                  <a:ext uri="{0D108BD9-81ED-4DB2-BD59-A6C34878D82A}">
                    <a16:rowId xmlns:a16="http://schemas.microsoft.com/office/drawing/2014/main" val="2568866536"/>
                  </a:ext>
                </a:extLst>
              </a:tr>
              <a:tr h="3016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Protests not authorized for orders under $25M</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Reduces protest risk for smaller, competitive orders</a:t>
                      </a:r>
                    </a:p>
                  </a:txBody>
                  <a:tcPr marL="68580" marR="68580" marT="34290" marB="34290"/>
                </a:tc>
                <a:extLst>
                  <a:ext uri="{0D108BD9-81ED-4DB2-BD59-A6C34878D82A}">
                    <a16:rowId xmlns:a16="http://schemas.microsoft.com/office/drawing/2014/main" val="1535646958"/>
                  </a:ext>
                </a:extLst>
              </a:tr>
            </a:tbl>
          </a:graphicData>
        </a:graphic>
      </p:graphicFrame>
    </p:spTree>
    <p:extLst>
      <p:ext uri="{BB962C8B-B14F-4D97-AF65-F5344CB8AC3E}">
        <p14:creationId xmlns:p14="http://schemas.microsoft.com/office/powerpoint/2010/main" val="3702534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DFB61C-C373-A284-8013-F01FA82AB829}"/>
              </a:ext>
            </a:extLst>
          </p:cNvPr>
          <p:cNvSpPr>
            <a:spLocks noGrp="1"/>
          </p:cNvSpPr>
          <p:nvPr>
            <p:ph idx="1"/>
          </p:nvPr>
        </p:nvSpPr>
        <p:spPr/>
        <p:txBody>
          <a:bodyPr/>
          <a:lstStyle/>
          <a:p>
            <a:pPr marL="0" indent="0" algn="ctr">
              <a:buNone/>
            </a:pPr>
            <a:endParaRPr kumimoji="0" lang="en-US" altLang="en-US" sz="3600" b="1" i="1" u="none" strike="noStrike" kern="0" cap="none" spc="0" normalizeH="0" baseline="0" noProof="0" dirty="0">
              <a:ln>
                <a:noFill/>
              </a:ln>
              <a:solidFill>
                <a:srgbClr val="151C77"/>
              </a:solidFill>
              <a:effectLst/>
              <a:uLnTx/>
              <a:uFillTx/>
              <a:latin typeface="Arial"/>
              <a:ea typeface="+mj-ea"/>
              <a:cs typeface="+mj-cs"/>
            </a:endParaRPr>
          </a:p>
          <a:p>
            <a:pPr marL="0" indent="0" algn="ctr">
              <a:buNone/>
            </a:pPr>
            <a:endParaRPr lang="en-US" altLang="en-US" sz="3600" i="1" dirty="0">
              <a:solidFill>
                <a:srgbClr val="151C77"/>
              </a:solidFill>
              <a:latin typeface="Arial"/>
              <a:ea typeface="+mj-ea"/>
              <a:cs typeface="+mj-cs"/>
            </a:endParaRPr>
          </a:p>
          <a:p>
            <a:pPr marL="0" indent="0" algn="ctr">
              <a:buNone/>
            </a:pPr>
            <a:r>
              <a:rPr kumimoji="0" lang="en-US" altLang="en-US" sz="3600" b="1" i="1" u="none" strike="noStrike" kern="0" cap="none" spc="0" normalizeH="0" baseline="0" noProof="0" dirty="0">
                <a:ln>
                  <a:noFill/>
                </a:ln>
                <a:solidFill>
                  <a:srgbClr val="151C77"/>
                </a:solidFill>
                <a:effectLst/>
                <a:uLnTx/>
                <a:uFillTx/>
                <a:latin typeface="Arial"/>
                <a:ea typeface="+mj-ea"/>
                <a:cs typeface="+mj-cs"/>
              </a:rPr>
              <a:t>Questions?</a:t>
            </a:r>
            <a:endParaRPr lang="en-US" dirty="0"/>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11</a:t>
            </a:fld>
            <a:endParaRPr lang="en-US" altLang="en-US">
              <a:solidFill>
                <a:schemeClr val="bg2"/>
              </a:solidFill>
            </a:endParaRPr>
          </a:p>
        </p:txBody>
      </p:sp>
    </p:spTree>
    <p:extLst>
      <p:ext uri="{BB962C8B-B14F-4D97-AF65-F5344CB8AC3E}">
        <p14:creationId xmlns:p14="http://schemas.microsoft.com/office/powerpoint/2010/main" val="4086485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DFB61C-C373-A284-8013-F01FA82AB829}"/>
              </a:ext>
            </a:extLst>
          </p:cNvPr>
          <p:cNvSpPr>
            <a:spLocks noGrp="1"/>
          </p:cNvSpPr>
          <p:nvPr>
            <p:ph idx="1"/>
          </p:nvPr>
        </p:nvSpPr>
        <p:spPr/>
        <p:txBody>
          <a:bodyPr/>
          <a:lstStyle/>
          <a:p>
            <a:pPr marL="0" indent="0" algn="ctr">
              <a:buNone/>
            </a:pPr>
            <a:endParaRPr kumimoji="0" lang="en-US" altLang="en-US" sz="3600" b="1" i="1" u="none" strike="noStrike" kern="0" cap="none" spc="0" normalizeH="0" baseline="0" noProof="0" dirty="0">
              <a:ln>
                <a:noFill/>
              </a:ln>
              <a:solidFill>
                <a:srgbClr val="151C77"/>
              </a:solidFill>
              <a:effectLst/>
              <a:uLnTx/>
              <a:uFillTx/>
              <a:latin typeface="Arial"/>
              <a:ea typeface="+mj-ea"/>
              <a:cs typeface="+mj-cs"/>
            </a:endParaRPr>
          </a:p>
          <a:p>
            <a:pPr marL="0" indent="0" algn="ctr">
              <a:buNone/>
            </a:pPr>
            <a:endParaRPr lang="en-US" altLang="en-US" sz="3600" i="1" dirty="0">
              <a:solidFill>
                <a:srgbClr val="151C77"/>
              </a:solidFill>
              <a:latin typeface="Arial"/>
              <a:ea typeface="+mj-ea"/>
              <a:cs typeface="+mj-cs"/>
            </a:endParaRPr>
          </a:p>
          <a:p>
            <a:pPr marL="0" indent="0" algn="ctr">
              <a:buNone/>
            </a:pPr>
            <a:r>
              <a:rPr kumimoji="0" lang="en-US" altLang="en-US" sz="3600" b="1" i="1" u="none" strike="noStrike" kern="0" cap="none" spc="0" normalizeH="0" baseline="0" noProof="0" dirty="0">
                <a:ln>
                  <a:noFill/>
                </a:ln>
                <a:solidFill>
                  <a:srgbClr val="151C77"/>
                </a:solidFill>
                <a:effectLst/>
                <a:uLnTx/>
                <a:uFillTx/>
                <a:latin typeface="Arial"/>
                <a:ea typeface="+mj-ea"/>
                <a:cs typeface="+mj-cs"/>
              </a:rPr>
              <a:t>Backup</a:t>
            </a:r>
            <a:endParaRPr lang="en-US" dirty="0"/>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12</a:t>
            </a:fld>
            <a:endParaRPr lang="en-US" altLang="en-US">
              <a:solidFill>
                <a:schemeClr val="bg2"/>
              </a:solidFill>
            </a:endParaRPr>
          </a:p>
        </p:txBody>
      </p:sp>
    </p:spTree>
    <p:extLst>
      <p:ext uri="{BB962C8B-B14F-4D97-AF65-F5344CB8AC3E}">
        <p14:creationId xmlns:p14="http://schemas.microsoft.com/office/powerpoint/2010/main" val="4236488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B13A5-CDA7-E137-2502-0416F7BA0B6A}"/>
              </a:ext>
            </a:extLst>
          </p:cNvPr>
          <p:cNvSpPr>
            <a:spLocks noGrp="1"/>
          </p:cNvSpPr>
          <p:nvPr>
            <p:ph type="title"/>
          </p:nvPr>
        </p:nvSpPr>
        <p:spPr/>
        <p:txBody>
          <a:bodyPr/>
          <a:lstStyle/>
          <a:p>
            <a:r>
              <a:rPr lang="en-US" dirty="0"/>
              <a:t>MAC IDIQ Ordering Example #2</a:t>
            </a:r>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13</a:t>
            </a:fld>
            <a:endParaRPr lang="en-US" altLang="en-US">
              <a:solidFill>
                <a:schemeClr val="bg2"/>
              </a:solidFill>
            </a:endParaRPr>
          </a:p>
        </p:txBody>
      </p:sp>
      <p:cxnSp>
        <p:nvCxnSpPr>
          <p:cNvPr id="19" name="Straight Connector 18">
            <a:extLst>
              <a:ext uri="{FF2B5EF4-FFF2-40B4-BE49-F238E27FC236}">
                <a16:creationId xmlns:a16="http://schemas.microsoft.com/office/drawing/2014/main" id="{71AEFE15-CF3F-0AB2-A593-197C651BAAC8}"/>
              </a:ext>
            </a:extLst>
          </p:cNvPr>
          <p:cNvCxnSpPr>
            <a:cxnSpLocks/>
          </p:cNvCxnSpPr>
          <p:nvPr/>
        </p:nvCxnSpPr>
        <p:spPr bwMode="auto">
          <a:xfrm>
            <a:off x="4413230" y="1716968"/>
            <a:ext cx="0" cy="187986"/>
          </a:xfrm>
          <a:prstGeom prst="line">
            <a:avLst/>
          </a:prstGeom>
          <a:solidFill>
            <a:schemeClr val="accent1"/>
          </a:solidFill>
          <a:ln w="19050" cap="flat" cmpd="sng" algn="ctr">
            <a:solidFill>
              <a:schemeClr val="tx1"/>
            </a:solidFill>
            <a:prstDash val="solid"/>
            <a:round/>
            <a:headEnd type="none" w="med" len="med"/>
            <a:tailEnd type="none" w="med" len="med"/>
          </a:ln>
          <a:effectLst/>
        </p:spPr>
      </p:cxnSp>
      <p:sp>
        <p:nvSpPr>
          <p:cNvPr id="18" name="Flowchart: Alternate Process 17">
            <a:extLst>
              <a:ext uri="{FF2B5EF4-FFF2-40B4-BE49-F238E27FC236}">
                <a16:creationId xmlns:a16="http://schemas.microsoft.com/office/drawing/2014/main" id="{281F930C-9D48-0228-9CE5-D4104D643757}"/>
              </a:ext>
            </a:extLst>
          </p:cNvPr>
          <p:cNvSpPr/>
          <p:nvPr/>
        </p:nvSpPr>
        <p:spPr bwMode="auto">
          <a:xfrm>
            <a:off x="2676983" y="1269517"/>
            <a:ext cx="3536952" cy="484745"/>
          </a:xfrm>
          <a:prstGeom prst="flowChartAlternateProcess">
            <a:avLst/>
          </a:prstGeom>
          <a:solidFill>
            <a:schemeClr val="bg1"/>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800" dirty="0">
                <a:solidFill>
                  <a:schemeClr val="tx1"/>
                </a:solidFill>
                <a:latin typeface="+mj-lt"/>
              </a:rPr>
              <a:t>RFP to join MAC IDIQ Program</a:t>
            </a:r>
          </a:p>
        </p:txBody>
      </p:sp>
      <p:cxnSp>
        <p:nvCxnSpPr>
          <p:cNvPr id="20" name="Straight Arrow Connector 19">
            <a:extLst>
              <a:ext uri="{FF2B5EF4-FFF2-40B4-BE49-F238E27FC236}">
                <a16:creationId xmlns:a16="http://schemas.microsoft.com/office/drawing/2014/main" id="{356FE346-F99B-F546-9C9F-3BD7641402F9}"/>
              </a:ext>
            </a:extLst>
          </p:cNvPr>
          <p:cNvCxnSpPr>
            <a:cxnSpLocks/>
          </p:cNvCxnSpPr>
          <p:nvPr/>
        </p:nvCxnSpPr>
        <p:spPr bwMode="auto">
          <a:xfrm>
            <a:off x="7504143" y="1891450"/>
            <a:ext cx="0" cy="274500"/>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cxnSp>
        <p:nvCxnSpPr>
          <p:cNvPr id="22" name="Straight Arrow Connector 21">
            <a:extLst>
              <a:ext uri="{FF2B5EF4-FFF2-40B4-BE49-F238E27FC236}">
                <a16:creationId xmlns:a16="http://schemas.microsoft.com/office/drawing/2014/main" id="{10115494-E4E8-36C7-0634-60801DA5B0A4}"/>
              </a:ext>
            </a:extLst>
          </p:cNvPr>
          <p:cNvCxnSpPr>
            <a:cxnSpLocks/>
          </p:cNvCxnSpPr>
          <p:nvPr/>
        </p:nvCxnSpPr>
        <p:spPr bwMode="auto">
          <a:xfrm>
            <a:off x="5865059" y="1913746"/>
            <a:ext cx="0" cy="228601"/>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cxnSp>
        <p:nvCxnSpPr>
          <p:cNvPr id="24" name="Straight Arrow Connector 23">
            <a:extLst>
              <a:ext uri="{FF2B5EF4-FFF2-40B4-BE49-F238E27FC236}">
                <a16:creationId xmlns:a16="http://schemas.microsoft.com/office/drawing/2014/main" id="{65105FCB-8E25-4729-CC2E-18259397E253}"/>
              </a:ext>
            </a:extLst>
          </p:cNvPr>
          <p:cNvCxnSpPr>
            <a:cxnSpLocks/>
          </p:cNvCxnSpPr>
          <p:nvPr/>
        </p:nvCxnSpPr>
        <p:spPr bwMode="auto">
          <a:xfrm>
            <a:off x="4413230" y="1933449"/>
            <a:ext cx="0" cy="228601"/>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cxnSp>
        <p:nvCxnSpPr>
          <p:cNvPr id="25" name="Straight Arrow Connector 24">
            <a:extLst>
              <a:ext uri="{FF2B5EF4-FFF2-40B4-BE49-F238E27FC236}">
                <a16:creationId xmlns:a16="http://schemas.microsoft.com/office/drawing/2014/main" id="{3C96CA3D-84EB-3E14-CC92-A1AFAE2BC9D7}"/>
              </a:ext>
            </a:extLst>
          </p:cNvPr>
          <p:cNvCxnSpPr>
            <a:cxnSpLocks/>
          </p:cNvCxnSpPr>
          <p:nvPr/>
        </p:nvCxnSpPr>
        <p:spPr bwMode="auto">
          <a:xfrm>
            <a:off x="1130043" y="1904954"/>
            <a:ext cx="0" cy="228601"/>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cxnSp>
        <p:nvCxnSpPr>
          <p:cNvPr id="26" name="Straight Arrow Connector 25">
            <a:extLst>
              <a:ext uri="{FF2B5EF4-FFF2-40B4-BE49-F238E27FC236}">
                <a16:creationId xmlns:a16="http://schemas.microsoft.com/office/drawing/2014/main" id="{24B4A3AF-F043-4155-3CC7-27E4882C5D71}"/>
              </a:ext>
            </a:extLst>
          </p:cNvPr>
          <p:cNvCxnSpPr>
            <a:cxnSpLocks/>
          </p:cNvCxnSpPr>
          <p:nvPr/>
        </p:nvCxnSpPr>
        <p:spPr bwMode="auto">
          <a:xfrm>
            <a:off x="2659914" y="1933449"/>
            <a:ext cx="0" cy="228601"/>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sp>
        <p:nvSpPr>
          <p:cNvPr id="28" name="Flowchart: Alternate Process 27">
            <a:extLst>
              <a:ext uri="{FF2B5EF4-FFF2-40B4-BE49-F238E27FC236}">
                <a16:creationId xmlns:a16="http://schemas.microsoft.com/office/drawing/2014/main" id="{E36B6332-03CF-72FC-BF70-248FB182FF29}"/>
              </a:ext>
            </a:extLst>
          </p:cNvPr>
          <p:cNvSpPr/>
          <p:nvPr/>
        </p:nvSpPr>
        <p:spPr bwMode="auto">
          <a:xfrm>
            <a:off x="393946" y="2188106"/>
            <a:ext cx="1453896" cy="870774"/>
          </a:xfrm>
          <a:prstGeom prst="flowChartAlternateProcess">
            <a:avLst/>
          </a:prstGeom>
          <a:solidFill>
            <a:schemeClr val="bg1"/>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rPr>
              <a:t>KTR 1</a:t>
            </a:r>
          </a:p>
          <a:p>
            <a:pPr algn="ctr" defTabSz="685800"/>
            <a:r>
              <a:rPr lang="en-US" sz="1600" dirty="0">
                <a:solidFill>
                  <a:schemeClr val="tx1"/>
                </a:solidFill>
              </a:rPr>
              <a:t>IDIQ A</a:t>
            </a:r>
          </a:p>
          <a:p>
            <a:pPr algn="ctr" defTabSz="685800"/>
            <a:r>
              <a:rPr lang="en-US" sz="1100" dirty="0">
                <a:solidFill>
                  <a:schemeClr val="tx1"/>
                </a:solidFill>
              </a:rPr>
              <a:t>(Other than Small)</a:t>
            </a:r>
          </a:p>
        </p:txBody>
      </p:sp>
      <p:sp>
        <p:nvSpPr>
          <p:cNvPr id="30" name="Flowchart: Alternate Process 29">
            <a:extLst>
              <a:ext uri="{FF2B5EF4-FFF2-40B4-BE49-F238E27FC236}">
                <a16:creationId xmlns:a16="http://schemas.microsoft.com/office/drawing/2014/main" id="{867A728D-FCB6-6B40-2BDB-1E058A8E9FC7}"/>
              </a:ext>
            </a:extLst>
          </p:cNvPr>
          <p:cNvSpPr/>
          <p:nvPr/>
        </p:nvSpPr>
        <p:spPr bwMode="auto">
          <a:xfrm>
            <a:off x="1994931" y="2161666"/>
            <a:ext cx="1453896" cy="870774"/>
          </a:xfrm>
          <a:prstGeom prst="flowChartAlternateProcess">
            <a:avLst/>
          </a:prstGeom>
          <a:solidFill>
            <a:schemeClr val="bg1"/>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rPr>
              <a:t>KTR 2</a:t>
            </a:r>
          </a:p>
          <a:p>
            <a:pPr algn="ctr" defTabSz="685800"/>
            <a:r>
              <a:rPr lang="en-US" sz="1600" dirty="0">
                <a:solidFill>
                  <a:schemeClr val="tx1"/>
                </a:solidFill>
              </a:rPr>
              <a:t>IDIQ B</a:t>
            </a:r>
          </a:p>
          <a:p>
            <a:pPr algn="ctr" defTabSz="685800"/>
            <a:r>
              <a:rPr lang="en-US" sz="1100" dirty="0">
                <a:solidFill>
                  <a:schemeClr val="tx1"/>
                </a:solidFill>
              </a:rPr>
              <a:t>(Other than Small)</a:t>
            </a:r>
          </a:p>
        </p:txBody>
      </p:sp>
      <p:sp>
        <p:nvSpPr>
          <p:cNvPr id="32" name="Flowchart: Alternate Process 31">
            <a:extLst>
              <a:ext uri="{FF2B5EF4-FFF2-40B4-BE49-F238E27FC236}">
                <a16:creationId xmlns:a16="http://schemas.microsoft.com/office/drawing/2014/main" id="{CFEB2D20-F49F-6164-68EF-18E9AC66721C}"/>
              </a:ext>
            </a:extLst>
          </p:cNvPr>
          <p:cNvSpPr/>
          <p:nvPr/>
        </p:nvSpPr>
        <p:spPr bwMode="auto">
          <a:xfrm>
            <a:off x="3595916" y="2176941"/>
            <a:ext cx="1453896" cy="870774"/>
          </a:xfrm>
          <a:prstGeom prst="flowChartAlternateProcess">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KTR 3 </a:t>
            </a:r>
          </a:p>
          <a:p>
            <a:pPr algn="ctr" defTabSz="685800"/>
            <a:r>
              <a:rPr lang="en-US" sz="1600" dirty="0">
                <a:solidFill>
                  <a:schemeClr val="tx1"/>
                </a:solidFill>
                <a:latin typeface="+mj-lt"/>
              </a:rPr>
              <a:t>IDIQ C</a:t>
            </a:r>
          </a:p>
          <a:p>
            <a:pPr algn="ctr" defTabSz="685800"/>
            <a:r>
              <a:rPr lang="en-US" sz="1100" dirty="0">
                <a:solidFill>
                  <a:schemeClr val="tx1"/>
                </a:solidFill>
                <a:latin typeface="+mj-lt"/>
              </a:rPr>
              <a:t>(Small)</a:t>
            </a:r>
          </a:p>
        </p:txBody>
      </p:sp>
      <p:sp>
        <p:nvSpPr>
          <p:cNvPr id="33" name="Flowchart: Alternate Process 32">
            <a:extLst>
              <a:ext uri="{FF2B5EF4-FFF2-40B4-BE49-F238E27FC236}">
                <a16:creationId xmlns:a16="http://schemas.microsoft.com/office/drawing/2014/main" id="{EA8A8C98-8EBC-48DC-54AC-D8B0F2C054B3}"/>
              </a:ext>
            </a:extLst>
          </p:cNvPr>
          <p:cNvSpPr/>
          <p:nvPr/>
        </p:nvSpPr>
        <p:spPr bwMode="auto">
          <a:xfrm>
            <a:off x="5196901" y="2188106"/>
            <a:ext cx="1453896" cy="870774"/>
          </a:xfrm>
          <a:prstGeom prst="flowChartAlternateProcess">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KTR 4 </a:t>
            </a:r>
          </a:p>
          <a:p>
            <a:pPr algn="ctr" defTabSz="685800"/>
            <a:r>
              <a:rPr lang="en-US" sz="1600" dirty="0">
                <a:solidFill>
                  <a:schemeClr val="tx1"/>
                </a:solidFill>
                <a:latin typeface="+mj-lt"/>
              </a:rPr>
              <a:t>IDIQ D</a:t>
            </a:r>
          </a:p>
          <a:p>
            <a:pPr algn="ctr" defTabSz="685800"/>
            <a:r>
              <a:rPr lang="en-US" sz="1100" dirty="0">
                <a:solidFill>
                  <a:schemeClr val="tx1"/>
                </a:solidFill>
                <a:latin typeface="+mj-lt"/>
              </a:rPr>
              <a:t>(Other than Small)</a:t>
            </a:r>
          </a:p>
        </p:txBody>
      </p:sp>
      <p:sp>
        <p:nvSpPr>
          <p:cNvPr id="34" name="Flowchart: Alternate Process 33">
            <a:extLst>
              <a:ext uri="{FF2B5EF4-FFF2-40B4-BE49-F238E27FC236}">
                <a16:creationId xmlns:a16="http://schemas.microsoft.com/office/drawing/2014/main" id="{D2A57DC6-D507-216D-B680-82C082DEC3BF}"/>
              </a:ext>
            </a:extLst>
          </p:cNvPr>
          <p:cNvSpPr/>
          <p:nvPr/>
        </p:nvSpPr>
        <p:spPr bwMode="auto">
          <a:xfrm>
            <a:off x="6797885" y="2188106"/>
            <a:ext cx="1453896" cy="870774"/>
          </a:xfrm>
          <a:prstGeom prst="flowChartAlternateProcess">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KTR 5 </a:t>
            </a:r>
          </a:p>
          <a:p>
            <a:pPr algn="ctr" defTabSz="685800"/>
            <a:r>
              <a:rPr lang="en-US" sz="1600" dirty="0">
                <a:solidFill>
                  <a:schemeClr val="tx1"/>
                </a:solidFill>
                <a:latin typeface="+mj-lt"/>
              </a:rPr>
              <a:t>IDIQ E</a:t>
            </a:r>
          </a:p>
          <a:p>
            <a:pPr algn="ctr" defTabSz="685800"/>
            <a:r>
              <a:rPr lang="en-US" sz="1100" dirty="0">
                <a:solidFill>
                  <a:schemeClr val="tx1"/>
                </a:solidFill>
                <a:latin typeface="+mj-lt"/>
              </a:rPr>
              <a:t>(Small)</a:t>
            </a:r>
          </a:p>
        </p:txBody>
      </p:sp>
      <p:cxnSp>
        <p:nvCxnSpPr>
          <p:cNvPr id="35" name="Straight Connector 34">
            <a:extLst>
              <a:ext uri="{FF2B5EF4-FFF2-40B4-BE49-F238E27FC236}">
                <a16:creationId xmlns:a16="http://schemas.microsoft.com/office/drawing/2014/main" id="{0AEF3993-692E-E2AA-0987-A787F192C7FA}"/>
              </a:ext>
            </a:extLst>
          </p:cNvPr>
          <p:cNvCxnSpPr>
            <a:cxnSpLocks/>
          </p:cNvCxnSpPr>
          <p:nvPr/>
        </p:nvCxnSpPr>
        <p:spPr bwMode="auto">
          <a:xfrm>
            <a:off x="1129312" y="1913746"/>
            <a:ext cx="6387104" cy="0"/>
          </a:xfrm>
          <a:prstGeom prst="line">
            <a:avLst/>
          </a:prstGeom>
          <a:solidFill>
            <a:schemeClr val="accent1"/>
          </a:solidFill>
          <a:ln w="19050" cap="flat" cmpd="sng" algn="ctr">
            <a:solidFill>
              <a:schemeClr val="tx1"/>
            </a:solidFill>
            <a:prstDash val="solid"/>
            <a:round/>
            <a:headEnd type="none" w="med" len="med"/>
            <a:tailEnd type="none" w="med" len="med"/>
          </a:ln>
          <a:effectLst/>
        </p:spPr>
      </p:cxnSp>
      <p:sp>
        <p:nvSpPr>
          <p:cNvPr id="6" name="TextBox 5">
            <a:extLst>
              <a:ext uri="{FF2B5EF4-FFF2-40B4-BE49-F238E27FC236}">
                <a16:creationId xmlns:a16="http://schemas.microsoft.com/office/drawing/2014/main" id="{BC03F108-2C27-BB3B-18C9-9A5F2E95277E}"/>
              </a:ext>
            </a:extLst>
          </p:cNvPr>
          <p:cNvSpPr txBox="1"/>
          <p:nvPr/>
        </p:nvSpPr>
        <p:spPr>
          <a:xfrm>
            <a:off x="270539" y="3179382"/>
            <a:ext cx="4812887" cy="3093154"/>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sz="1500" b="1" u="sng" dirty="0"/>
              <a:t>Ordering Example #2</a:t>
            </a:r>
          </a:p>
          <a:p>
            <a:pPr marL="214313" indent="-214313">
              <a:buFont typeface="Arial" panose="020B0604020202020204" pitchFamily="34" charset="0"/>
              <a:buChar char="•"/>
            </a:pPr>
            <a:r>
              <a:rPr lang="en-US" sz="1500" dirty="0"/>
              <a:t>Market Research reveals 3 approved sources, but two are Small, so it is set-aside</a:t>
            </a:r>
          </a:p>
          <a:p>
            <a:pPr marL="214313" indent="-214313">
              <a:buFont typeface="Arial" panose="020B0604020202020204" pitchFamily="34" charset="0"/>
              <a:buChar char="•"/>
            </a:pPr>
            <a:r>
              <a:rPr lang="en-US" sz="1500" b="1" dirty="0"/>
              <a:t>Step 1: </a:t>
            </a:r>
            <a:r>
              <a:rPr lang="en-US" sz="1500" dirty="0"/>
              <a:t>Gov. issues a FOPR</a:t>
            </a:r>
          </a:p>
          <a:p>
            <a:pPr marL="214313" indent="-214313">
              <a:buFont typeface="Arial" panose="020B0604020202020204" pitchFamily="34" charset="0"/>
              <a:buChar char="•"/>
            </a:pPr>
            <a:r>
              <a:rPr lang="en-US" sz="1500" b="1" dirty="0"/>
              <a:t>Step 2: </a:t>
            </a:r>
            <a:r>
              <a:rPr lang="en-US" sz="1500" dirty="0"/>
              <a:t>Both small businesses submit proposals</a:t>
            </a:r>
          </a:p>
          <a:p>
            <a:pPr marL="671513" lvl="1" indent="-214313">
              <a:buFont typeface="Arial" panose="020B0604020202020204" pitchFamily="34" charset="0"/>
              <a:buChar char="•"/>
            </a:pPr>
            <a:r>
              <a:rPr lang="en-US" sz="1500" dirty="0"/>
              <a:t>Even though IDIQ is priced and includes delivery time, competition at order level is required by FAR 16.505</a:t>
            </a:r>
          </a:p>
          <a:p>
            <a:pPr marL="557213" lvl="1" indent="-214313">
              <a:buFont typeface="Arial" panose="020B0604020202020204" pitchFamily="34" charset="0"/>
              <a:buChar char="•"/>
            </a:pPr>
            <a:r>
              <a:rPr lang="en-US" sz="1500" dirty="0"/>
              <a:t>Additional competition can drive prices and/or delivery times down</a:t>
            </a:r>
          </a:p>
          <a:p>
            <a:pPr marL="100013" indent="-214313">
              <a:buFont typeface="Arial" panose="020B0604020202020204" pitchFamily="34" charset="0"/>
              <a:buChar char="•"/>
            </a:pPr>
            <a:r>
              <a:rPr lang="en-US" sz="1500" b="1" dirty="0"/>
              <a:t>Step 3: </a:t>
            </a:r>
            <a:r>
              <a:rPr lang="en-US" sz="1500" dirty="0"/>
              <a:t>Gov. evaluates proposals based on evaluation criteria in the FOPR</a:t>
            </a:r>
          </a:p>
          <a:p>
            <a:pPr marL="214313" indent="-214313">
              <a:buFont typeface="Arial" panose="020B0604020202020204" pitchFamily="34" charset="0"/>
              <a:buChar char="•"/>
            </a:pPr>
            <a:r>
              <a:rPr lang="en-US" sz="1500" b="1" dirty="0"/>
              <a:t>Step 4: </a:t>
            </a:r>
            <a:r>
              <a:rPr lang="en-US" sz="1500" dirty="0"/>
              <a:t>Award order</a:t>
            </a:r>
          </a:p>
        </p:txBody>
      </p:sp>
      <p:sp>
        <p:nvSpPr>
          <p:cNvPr id="3" name="Flowchart: Alternate Process 2">
            <a:extLst>
              <a:ext uri="{FF2B5EF4-FFF2-40B4-BE49-F238E27FC236}">
                <a16:creationId xmlns:a16="http://schemas.microsoft.com/office/drawing/2014/main" id="{6A59D519-BA8D-85D0-6273-42D44BF3DD44}"/>
              </a:ext>
            </a:extLst>
          </p:cNvPr>
          <p:cNvSpPr/>
          <p:nvPr/>
        </p:nvSpPr>
        <p:spPr bwMode="auto">
          <a:xfrm>
            <a:off x="6413028" y="3508528"/>
            <a:ext cx="754380" cy="400050"/>
          </a:xfrm>
          <a:prstGeom prst="flowChartAlternateProcess">
            <a:avLst/>
          </a:prstGeom>
          <a:solidFill>
            <a:srgbClr val="CCECFF"/>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FOPR</a:t>
            </a:r>
          </a:p>
        </p:txBody>
      </p:sp>
      <p:sp>
        <p:nvSpPr>
          <p:cNvPr id="5" name="Flowchart: Alternate Process 4">
            <a:extLst>
              <a:ext uri="{FF2B5EF4-FFF2-40B4-BE49-F238E27FC236}">
                <a16:creationId xmlns:a16="http://schemas.microsoft.com/office/drawing/2014/main" id="{34ACCB00-07B6-2F35-3E0F-83485F9E8D78}"/>
              </a:ext>
            </a:extLst>
          </p:cNvPr>
          <p:cNvSpPr/>
          <p:nvPr/>
        </p:nvSpPr>
        <p:spPr bwMode="auto">
          <a:xfrm>
            <a:off x="6281808" y="4161290"/>
            <a:ext cx="1230535" cy="400050"/>
          </a:xfrm>
          <a:prstGeom prst="flowChartAlternateProcess">
            <a:avLst/>
          </a:prstGeom>
          <a:solidFill>
            <a:srgbClr val="C7E6A4"/>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Proposal </a:t>
            </a:r>
          </a:p>
        </p:txBody>
      </p:sp>
      <p:cxnSp>
        <p:nvCxnSpPr>
          <p:cNvPr id="8" name="Straight Arrow Connector 7">
            <a:extLst>
              <a:ext uri="{FF2B5EF4-FFF2-40B4-BE49-F238E27FC236}">
                <a16:creationId xmlns:a16="http://schemas.microsoft.com/office/drawing/2014/main" id="{7FB46794-0F0A-8AAA-7F06-8897E2611D65}"/>
              </a:ext>
            </a:extLst>
          </p:cNvPr>
          <p:cNvCxnSpPr>
            <a:cxnSpLocks/>
            <a:stCxn id="3" idx="0"/>
          </p:cNvCxnSpPr>
          <p:nvPr/>
        </p:nvCxnSpPr>
        <p:spPr bwMode="auto">
          <a:xfrm flipV="1">
            <a:off x="6790218" y="3100651"/>
            <a:ext cx="475846" cy="407877"/>
          </a:xfrm>
          <a:prstGeom prst="straightConnector1">
            <a:avLst/>
          </a:prstGeom>
          <a:solidFill>
            <a:schemeClr val="accent1"/>
          </a:solidFill>
          <a:ln w="28575" cap="flat" cmpd="sng" algn="ctr">
            <a:solidFill>
              <a:srgbClr val="0070C0"/>
            </a:solidFill>
            <a:prstDash val="solid"/>
            <a:round/>
            <a:headEnd type="none" w="med" len="med"/>
            <a:tailEnd type="triangle"/>
          </a:ln>
          <a:effectLst/>
        </p:spPr>
      </p:cxnSp>
      <p:sp>
        <p:nvSpPr>
          <p:cNvPr id="10" name="Flowchart: Alternate Process 9">
            <a:extLst>
              <a:ext uri="{FF2B5EF4-FFF2-40B4-BE49-F238E27FC236}">
                <a16:creationId xmlns:a16="http://schemas.microsoft.com/office/drawing/2014/main" id="{5C0D5760-CFD1-C5D8-9897-25DB75614C13}"/>
              </a:ext>
            </a:extLst>
          </p:cNvPr>
          <p:cNvSpPr/>
          <p:nvPr/>
        </p:nvSpPr>
        <p:spPr bwMode="auto">
          <a:xfrm>
            <a:off x="7353554" y="5431670"/>
            <a:ext cx="1453896" cy="400050"/>
          </a:xfrm>
          <a:prstGeom prst="flowChartAlternateProcess">
            <a:avLst/>
          </a:prstGeom>
          <a:solidFill>
            <a:srgbClr val="CCCCFF"/>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Award order</a:t>
            </a:r>
          </a:p>
        </p:txBody>
      </p:sp>
      <p:cxnSp>
        <p:nvCxnSpPr>
          <p:cNvPr id="11" name="Straight Arrow Connector 10">
            <a:extLst>
              <a:ext uri="{FF2B5EF4-FFF2-40B4-BE49-F238E27FC236}">
                <a16:creationId xmlns:a16="http://schemas.microsoft.com/office/drawing/2014/main" id="{8F5E3B5C-2B55-AC5A-5227-49F72664EF7E}"/>
              </a:ext>
            </a:extLst>
          </p:cNvPr>
          <p:cNvCxnSpPr>
            <a:cxnSpLocks/>
          </p:cNvCxnSpPr>
          <p:nvPr/>
        </p:nvCxnSpPr>
        <p:spPr bwMode="auto">
          <a:xfrm>
            <a:off x="6557249" y="5445734"/>
            <a:ext cx="796305" cy="178100"/>
          </a:xfrm>
          <a:prstGeom prst="straightConnector1">
            <a:avLst/>
          </a:prstGeom>
          <a:solidFill>
            <a:schemeClr val="accent1"/>
          </a:solidFill>
          <a:ln w="28575" cap="flat" cmpd="sng" algn="ctr">
            <a:solidFill>
              <a:schemeClr val="tx1"/>
            </a:solidFill>
            <a:prstDash val="solid"/>
            <a:round/>
            <a:headEnd type="none" w="med" len="med"/>
            <a:tailEnd type="triangle"/>
          </a:ln>
          <a:effectLst/>
        </p:spPr>
      </p:cxnSp>
      <p:cxnSp>
        <p:nvCxnSpPr>
          <p:cNvPr id="12" name="Straight Arrow Connector 62">
            <a:extLst>
              <a:ext uri="{FF2B5EF4-FFF2-40B4-BE49-F238E27FC236}">
                <a16:creationId xmlns:a16="http://schemas.microsoft.com/office/drawing/2014/main" id="{B8491193-00FD-FDF2-E51A-513BC0348591}"/>
              </a:ext>
            </a:extLst>
          </p:cNvPr>
          <p:cNvCxnSpPr>
            <a:cxnSpLocks/>
          </p:cNvCxnSpPr>
          <p:nvPr/>
        </p:nvCxnSpPr>
        <p:spPr bwMode="auto">
          <a:xfrm flipV="1">
            <a:off x="8116353" y="3068405"/>
            <a:ext cx="0" cy="2352726"/>
          </a:xfrm>
          <a:prstGeom prst="straightConnector1">
            <a:avLst/>
          </a:prstGeom>
          <a:solidFill>
            <a:schemeClr val="accent1"/>
          </a:solidFill>
          <a:ln w="28575" cap="flat" cmpd="sng" algn="ctr">
            <a:solidFill>
              <a:schemeClr val="accent6">
                <a:lumMod val="60000"/>
                <a:lumOff val="40000"/>
              </a:schemeClr>
            </a:solidFill>
            <a:prstDash val="solid"/>
            <a:round/>
            <a:headEnd type="none" w="med" len="med"/>
            <a:tailEnd type="triangle"/>
          </a:ln>
          <a:effectLst/>
        </p:spPr>
      </p:cxnSp>
      <p:sp>
        <p:nvSpPr>
          <p:cNvPr id="13" name="Flowchart: Alternate Process 12">
            <a:extLst>
              <a:ext uri="{FF2B5EF4-FFF2-40B4-BE49-F238E27FC236}">
                <a16:creationId xmlns:a16="http://schemas.microsoft.com/office/drawing/2014/main" id="{EE7B8AFD-2AAC-6636-B492-F44E3E4E7605}"/>
              </a:ext>
            </a:extLst>
          </p:cNvPr>
          <p:cNvSpPr/>
          <p:nvPr/>
        </p:nvSpPr>
        <p:spPr bwMode="auto">
          <a:xfrm>
            <a:off x="5546402" y="4827258"/>
            <a:ext cx="1481739" cy="584348"/>
          </a:xfrm>
          <a:prstGeom prst="flowChartAlternateProcess">
            <a:avLst/>
          </a:prstGeom>
          <a:solidFill>
            <a:schemeClr val="bg2">
              <a:lumMod val="60000"/>
              <a:lumOff val="40000"/>
              <a:alpha val="5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Evaluate Proposals </a:t>
            </a:r>
          </a:p>
        </p:txBody>
      </p:sp>
      <p:cxnSp>
        <p:nvCxnSpPr>
          <p:cNvPr id="17" name="Straight Arrow Connector 16">
            <a:extLst>
              <a:ext uri="{FF2B5EF4-FFF2-40B4-BE49-F238E27FC236}">
                <a16:creationId xmlns:a16="http://schemas.microsoft.com/office/drawing/2014/main" id="{D86D3E9B-8F49-E448-C566-C2EFD1333C9D}"/>
              </a:ext>
            </a:extLst>
          </p:cNvPr>
          <p:cNvCxnSpPr>
            <a:cxnSpLocks/>
          </p:cNvCxnSpPr>
          <p:nvPr/>
        </p:nvCxnSpPr>
        <p:spPr bwMode="auto">
          <a:xfrm>
            <a:off x="6650797" y="4561340"/>
            <a:ext cx="0" cy="202510"/>
          </a:xfrm>
          <a:prstGeom prst="straightConnector1">
            <a:avLst/>
          </a:prstGeom>
          <a:solidFill>
            <a:schemeClr val="accent1"/>
          </a:solidFill>
          <a:ln w="28575" cap="flat" cmpd="sng" algn="ctr">
            <a:solidFill>
              <a:schemeClr val="tx1"/>
            </a:solidFill>
            <a:prstDash val="solid"/>
            <a:round/>
            <a:headEnd type="none" w="med" len="med"/>
            <a:tailEnd type="triangle"/>
          </a:ln>
          <a:effectLst/>
        </p:spPr>
      </p:cxnSp>
      <p:cxnSp>
        <p:nvCxnSpPr>
          <p:cNvPr id="42" name="Straight Arrow Connector 41">
            <a:extLst>
              <a:ext uri="{FF2B5EF4-FFF2-40B4-BE49-F238E27FC236}">
                <a16:creationId xmlns:a16="http://schemas.microsoft.com/office/drawing/2014/main" id="{EDB66C66-F6AA-836A-F237-88FE02DDB7A9}"/>
              </a:ext>
            </a:extLst>
          </p:cNvPr>
          <p:cNvCxnSpPr>
            <a:cxnSpLocks/>
          </p:cNvCxnSpPr>
          <p:nvPr/>
        </p:nvCxnSpPr>
        <p:spPr bwMode="auto">
          <a:xfrm flipH="1">
            <a:off x="7063107" y="3141018"/>
            <a:ext cx="720934" cy="974033"/>
          </a:xfrm>
          <a:prstGeom prst="straightConnector1">
            <a:avLst/>
          </a:prstGeom>
          <a:solidFill>
            <a:schemeClr val="accent1"/>
          </a:solidFill>
          <a:ln w="28575" cap="flat" cmpd="sng" algn="ctr">
            <a:solidFill>
              <a:srgbClr val="008000"/>
            </a:solidFill>
            <a:prstDash val="solid"/>
            <a:round/>
            <a:headEnd type="none" w="med" len="med"/>
            <a:tailEnd type="triangle"/>
          </a:ln>
          <a:effectLst/>
        </p:spPr>
      </p:cxnSp>
      <p:cxnSp>
        <p:nvCxnSpPr>
          <p:cNvPr id="47" name="Straight Arrow Connector 46">
            <a:extLst>
              <a:ext uri="{FF2B5EF4-FFF2-40B4-BE49-F238E27FC236}">
                <a16:creationId xmlns:a16="http://schemas.microsoft.com/office/drawing/2014/main" id="{9370443B-8A1E-70E1-B242-7297BB5F6A62}"/>
              </a:ext>
            </a:extLst>
          </p:cNvPr>
          <p:cNvCxnSpPr>
            <a:cxnSpLocks/>
            <a:stCxn id="3" idx="0"/>
          </p:cNvCxnSpPr>
          <p:nvPr/>
        </p:nvCxnSpPr>
        <p:spPr bwMode="auto">
          <a:xfrm flipH="1" flipV="1">
            <a:off x="6229960" y="3061868"/>
            <a:ext cx="560258" cy="446660"/>
          </a:xfrm>
          <a:prstGeom prst="straightConnector1">
            <a:avLst/>
          </a:prstGeom>
          <a:solidFill>
            <a:schemeClr val="accent1"/>
          </a:solidFill>
          <a:ln w="28575" cap="flat" cmpd="sng" algn="ctr">
            <a:solidFill>
              <a:srgbClr val="0070C0"/>
            </a:solidFill>
            <a:prstDash val="solid"/>
            <a:round/>
            <a:headEnd type="none" w="med" len="med"/>
            <a:tailEnd type="triangle"/>
          </a:ln>
          <a:effectLst/>
        </p:spPr>
      </p:cxnSp>
      <p:cxnSp>
        <p:nvCxnSpPr>
          <p:cNvPr id="52" name="Straight Arrow Connector 51">
            <a:extLst>
              <a:ext uri="{FF2B5EF4-FFF2-40B4-BE49-F238E27FC236}">
                <a16:creationId xmlns:a16="http://schemas.microsoft.com/office/drawing/2014/main" id="{D2E63905-770A-EA3E-8FFB-8BB429584865}"/>
              </a:ext>
            </a:extLst>
          </p:cNvPr>
          <p:cNvCxnSpPr>
            <a:cxnSpLocks/>
          </p:cNvCxnSpPr>
          <p:nvPr/>
        </p:nvCxnSpPr>
        <p:spPr bwMode="auto">
          <a:xfrm>
            <a:off x="5738518" y="3162564"/>
            <a:ext cx="873732" cy="934959"/>
          </a:xfrm>
          <a:prstGeom prst="straightConnector1">
            <a:avLst/>
          </a:prstGeom>
          <a:solidFill>
            <a:schemeClr val="accent1"/>
          </a:solidFill>
          <a:ln w="28575" cap="flat" cmpd="sng" algn="ctr">
            <a:solidFill>
              <a:srgbClr val="008000"/>
            </a:solidFill>
            <a:prstDash val="solid"/>
            <a:round/>
            <a:headEnd type="none" w="med" len="med"/>
            <a:tailEnd type="triangle"/>
          </a:ln>
          <a:effectLst/>
        </p:spPr>
      </p:cxnSp>
    </p:spTree>
    <p:extLst>
      <p:ext uri="{BB962C8B-B14F-4D97-AF65-F5344CB8AC3E}">
        <p14:creationId xmlns:p14="http://schemas.microsoft.com/office/powerpoint/2010/main" val="2117337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B13A5-CDA7-E137-2502-0416F7BA0B6A}"/>
              </a:ext>
            </a:extLst>
          </p:cNvPr>
          <p:cNvSpPr>
            <a:spLocks noGrp="1"/>
          </p:cNvSpPr>
          <p:nvPr>
            <p:ph type="title"/>
          </p:nvPr>
        </p:nvSpPr>
        <p:spPr/>
        <p:txBody>
          <a:bodyPr/>
          <a:lstStyle/>
          <a:p>
            <a:r>
              <a:rPr lang="en-US" dirty="0"/>
              <a:t>Government Impacts</a:t>
            </a:r>
          </a:p>
        </p:txBody>
      </p:sp>
      <p:sp>
        <p:nvSpPr>
          <p:cNvPr id="3" name="Content Placeholder 2">
            <a:extLst>
              <a:ext uri="{FF2B5EF4-FFF2-40B4-BE49-F238E27FC236}">
                <a16:creationId xmlns:a16="http://schemas.microsoft.com/office/drawing/2014/main" id="{49DFB61C-C373-A284-8013-F01FA82AB829}"/>
              </a:ext>
            </a:extLst>
          </p:cNvPr>
          <p:cNvSpPr>
            <a:spLocks noGrp="1"/>
          </p:cNvSpPr>
          <p:nvPr>
            <p:ph idx="1"/>
          </p:nvPr>
        </p:nvSpPr>
        <p:spPr/>
        <p:txBody>
          <a:bodyPr/>
          <a:lstStyle/>
          <a:p>
            <a:r>
              <a:rPr lang="en-US" dirty="0"/>
              <a:t>Streamlined processes</a:t>
            </a:r>
          </a:p>
          <a:p>
            <a:pPr lvl="1"/>
            <a:r>
              <a:rPr lang="en-US" dirty="0"/>
              <a:t>Creates more opportunities to execute strategically</a:t>
            </a:r>
            <a:endParaRPr lang="en-US" dirty="0">
              <a:cs typeface="Arial"/>
            </a:endParaRPr>
          </a:p>
          <a:p>
            <a:r>
              <a:rPr lang="en-US" dirty="0"/>
              <a:t>More flexibility to place orders</a:t>
            </a:r>
          </a:p>
          <a:p>
            <a:pPr lvl="1"/>
            <a:r>
              <a:rPr lang="en-US" dirty="0"/>
              <a:t>Multiple orders, Industrial Mobilization, Insurance Buys, etc.</a:t>
            </a:r>
          </a:p>
          <a:p>
            <a:r>
              <a:rPr lang="en-US" dirty="0"/>
              <a:t>Gain 2-way communication with industrial base</a:t>
            </a:r>
          </a:p>
          <a:p>
            <a:pPr lvl="1"/>
            <a:r>
              <a:rPr lang="en-US" dirty="0"/>
              <a:t>Easier to share information about potential impacts</a:t>
            </a:r>
          </a:p>
          <a:p>
            <a:r>
              <a:rPr lang="en-US" dirty="0"/>
              <a:t>Flexibility to support potential surge requirements in response to Great Power Competition (GPC)</a:t>
            </a:r>
            <a:endParaRPr lang="en-US" dirty="0">
              <a:cs typeface="Arial"/>
            </a:endParaRPr>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14</a:t>
            </a:fld>
            <a:endParaRPr lang="en-US" altLang="en-US">
              <a:solidFill>
                <a:schemeClr val="bg2"/>
              </a:solidFill>
            </a:endParaRPr>
          </a:p>
        </p:txBody>
      </p:sp>
    </p:spTree>
    <p:extLst>
      <p:ext uri="{BB962C8B-B14F-4D97-AF65-F5344CB8AC3E}">
        <p14:creationId xmlns:p14="http://schemas.microsoft.com/office/powerpoint/2010/main" val="3139391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B13A5-CDA7-E137-2502-0416F7BA0B6A}"/>
              </a:ext>
            </a:extLst>
          </p:cNvPr>
          <p:cNvSpPr>
            <a:spLocks noGrp="1"/>
          </p:cNvSpPr>
          <p:nvPr>
            <p:ph type="title"/>
          </p:nvPr>
        </p:nvSpPr>
        <p:spPr/>
        <p:txBody>
          <a:bodyPr/>
          <a:lstStyle/>
          <a:p>
            <a:r>
              <a:rPr lang="en-US" altLang="en-US" dirty="0"/>
              <a:t>Current Situation</a:t>
            </a:r>
            <a:endParaRPr lang="en-US" dirty="0"/>
          </a:p>
        </p:txBody>
      </p:sp>
      <p:sp>
        <p:nvSpPr>
          <p:cNvPr id="3" name="Content Placeholder 2">
            <a:extLst>
              <a:ext uri="{FF2B5EF4-FFF2-40B4-BE49-F238E27FC236}">
                <a16:creationId xmlns:a16="http://schemas.microsoft.com/office/drawing/2014/main" id="{49DFB61C-C373-A284-8013-F01FA82AB829}"/>
              </a:ext>
            </a:extLst>
          </p:cNvPr>
          <p:cNvSpPr>
            <a:spLocks noGrp="1"/>
          </p:cNvSpPr>
          <p:nvPr>
            <p:ph idx="1"/>
          </p:nvPr>
        </p:nvSpPr>
        <p:spPr/>
        <p:txBody>
          <a:bodyPr/>
          <a:lstStyle/>
          <a:p>
            <a:r>
              <a:rPr lang="en-US" dirty="0"/>
              <a:t>Multiple separate long-term (usually 3-5 year) contracts to multiple contractors (typically multiple contracts per vendor)</a:t>
            </a:r>
          </a:p>
          <a:p>
            <a:pPr lvl="1"/>
            <a:r>
              <a:rPr lang="en-US" dirty="0"/>
              <a:t>Administratively burdensome for Government &amp; Contractor to manage </a:t>
            </a:r>
          </a:p>
          <a:p>
            <a:r>
              <a:rPr lang="en-US" sz="2100" dirty="0"/>
              <a:t>Current procedures require a separate requirements package for the award of each contract</a:t>
            </a:r>
          </a:p>
          <a:p>
            <a:pPr lvl="1"/>
            <a:r>
              <a:rPr lang="en-US" dirty="0"/>
              <a:t>Repetitive cycle of preparing requirements packages (Government) and proposals (Vendors) every 3-5 years</a:t>
            </a:r>
          </a:p>
          <a:p>
            <a:r>
              <a:rPr lang="en-US" sz="2100" dirty="0"/>
              <a:t>Some vendors are </a:t>
            </a:r>
            <a:r>
              <a:rPr lang="en-US" dirty="0"/>
              <a:t>unwilling to provide pricing for more than a year or two at a time</a:t>
            </a:r>
          </a:p>
          <a:p>
            <a:pPr lvl="1"/>
            <a:r>
              <a:rPr lang="en-US" dirty="0"/>
              <a:t>Creates situations where we have a contract without negotiated prices so orders cannot be placed</a:t>
            </a:r>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2</a:t>
            </a:fld>
            <a:endParaRPr lang="en-US" altLang="en-US">
              <a:solidFill>
                <a:schemeClr val="bg2"/>
              </a:solidFill>
            </a:endParaRPr>
          </a:p>
        </p:txBody>
      </p:sp>
    </p:spTree>
    <p:extLst>
      <p:ext uri="{BB962C8B-B14F-4D97-AF65-F5344CB8AC3E}">
        <p14:creationId xmlns:p14="http://schemas.microsoft.com/office/powerpoint/2010/main" val="2689599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B13A5-CDA7-E137-2502-0416F7BA0B6A}"/>
              </a:ext>
            </a:extLst>
          </p:cNvPr>
          <p:cNvSpPr>
            <a:spLocks noGrp="1"/>
          </p:cNvSpPr>
          <p:nvPr>
            <p:ph type="title"/>
          </p:nvPr>
        </p:nvSpPr>
        <p:spPr/>
        <p:txBody>
          <a:bodyPr/>
          <a:lstStyle/>
          <a:p>
            <a:r>
              <a:rPr lang="en-US" altLang="en-US" dirty="0"/>
              <a:t>Proposed Solution</a:t>
            </a:r>
            <a:endParaRPr lang="en-US" dirty="0"/>
          </a:p>
        </p:txBody>
      </p:sp>
      <p:sp>
        <p:nvSpPr>
          <p:cNvPr id="3" name="Content Placeholder 2">
            <a:extLst>
              <a:ext uri="{FF2B5EF4-FFF2-40B4-BE49-F238E27FC236}">
                <a16:creationId xmlns:a16="http://schemas.microsoft.com/office/drawing/2014/main" id="{49DFB61C-C373-A284-8013-F01FA82AB829}"/>
              </a:ext>
            </a:extLst>
          </p:cNvPr>
          <p:cNvSpPr>
            <a:spLocks noGrp="1"/>
          </p:cNvSpPr>
          <p:nvPr>
            <p:ph idx="1"/>
          </p:nvPr>
        </p:nvSpPr>
        <p:spPr/>
        <p:txBody>
          <a:bodyPr/>
          <a:lstStyle/>
          <a:p>
            <a:r>
              <a:rPr lang="en-US" altLang="en-US" dirty="0"/>
              <a:t>Long-term (~10 years) program wide multiple award Indefinite-Delivery, Indefinite-Quantity Contracts (MAC IDIQs)</a:t>
            </a:r>
          </a:p>
          <a:p>
            <a:r>
              <a:rPr lang="en-US" altLang="en-US" dirty="0"/>
              <a:t>Provide support for any defined scope of workload/NSNs:</a:t>
            </a:r>
          </a:p>
          <a:p>
            <a:pPr lvl="1"/>
            <a:r>
              <a:rPr lang="en-US" altLang="en-US" dirty="0"/>
              <a:t>Repair, remanufacturing, overhaul, spares, new buys</a:t>
            </a:r>
          </a:p>
          <a:p>
            <a:pPr lvl="1"/>
            <a:r>
              <a:rPr lang="en-US" altLang="en-US" dirty="0"/>
              <a:t>Commercial (FAR 12) and Non-commercial (FAR 15)</a:t>
            </a:r>
          </a:p>
          <a:p>
            <a:pPr lvl="1"/>
            <a:r>
              <a:rPr lang="en-US" altLang="en-US" dirty="0"/>
              <a:t>Competitive and Non-competitive (Sole Source)</a:t>
            </a:r>
          </a:p>
          <a:p>
            <a:pPr lvl="1"/>
            <a:r>
              <a:rPr lang="en-US" altLang="en-US" dirty="0"/>
              <a:t>DAF &amp; FMS requirements</a:t>
            </a:r>
          </a:p>
          <a:p>
            <a:r>
              <a:rPr lang="en-US" altLang="en-US" dirty="0"/>
              <a:t>Initial Government investment of 1-2 years to award MAC IDIQ allowing for 10 years of streamlined ordering and more efficient contract administration</a:t>
            </a:r>
          </a:p>
          <a:p>
            <a:r>
              <a:rPr lang="en-US" altLang="en-US" dirty="0"/>
              <a:t>Meet AFMC’s call to move requirements to strategic contracts</a:t>
            </a:r>
            <a:endParaRPr lang="en-US" dirty="0"/>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3</a:t>
            </a:fld>
            <a:endParaRPr lang="en-US" altLang="en-US">
              <a:solidFill>
                <a:schemeClr val="bg2"/>
              </a:solidFill>
            </a:endParaRPr>
          </a:p>
        </p:txBody>
      </p:sp>
    </p:spTree>
    <p:extLst>
      <p:ext uri="{BB962C8B-B14F-4D97-AF65-F5344CB8AC3E}">
        <p14:creationId xmlns:p14="http://schemas.microsoft.com/office/powerpoint/2010/main" val="3041660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B13A5-CDA7-E137-2502-0416F7BA0B6A}"/>
              </a:ext>
            </a:extLst>
          </p:cNvPr>
          <p:cNvSpPr>
            <a:spLocks noGrp="1"/>
          </p:cNvSpPr>
          <p:nvPr>
            <p:ph type="title"/>
          </p:nvPr>
        </p:nvSpPr>
        <p:spPr/>
        <p:txBody>
          <a:bodyPr/>
          <a:lstStyle/>
          <a:p>
            <a:r>
              <a:rPr lang="en-US" dirty="0"/>
              <a:t>MAC IDIQ Overview</a:t>
            </a:r>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4</a:t>
            </a:fld>
            <a:endParaRPr lang="en-US" altLang="en-US">
              <a:solidFill>
                <a:schemeClr val="bg2"/>
              </a:solidFill>
            </a:endParaRPr>
          </a:p>
        </p:txBody>
      </p:sp>
      <p:grpSp>
        <p:nvGrpSpPr>
          <p:cNvPr id="6" name="Group 5">
            <a:extLst>
              <a:ext uri="{FF2B5EF4-FFF2-40B4-BE49-F238E27FC236}">
                <a16:creationId xmlns:a16="http://schemas.microsoft.com/office/drawing/2014/main" id="{4B474E45-419D-ECE1-DD31-624E1BA63481}"/>
              </a:ext>
            </a:extLst>
          </p:cNvPr>
          <p:cNvGrpSpPr/>
          <p:nvPr/>
        </p:nvGrpSpPr>
        <p:grpSpPr>
          <a:xfrm>
            <a:off x="402713" y="1315431"/>
            <a:ext cx="8346562" cy="5056794"/>
            <a:chOff x="2265428" y="1830712"/>
            <a:chExt cx="4644556" cy="3698800"/>
          </a:xfrm>
        </p:grpSpPr>
        <p:grpSp>
          <p:nvGrpSpPr>
            <p:cNvPr id="7" name="Group 6">
              <a:extLst>
                <a:ext uri="{FF2B5EF4-FFF2-40B4-BE49-F238E27FC236}">
                  <a16:creationId xmlns:a16="http://schemas.microsoft.com/office/drawing/2014/main" id="{A096D71D-7729-00E5-106D-318DE1DC6258}"/>
                </a:ext>
              </a:extLst>
            </p:cNvPr>
            <p:cNvGrpSpPr/>
            <p:nvPr/>
          </p:nvGrpSpPr>
          <p:grpSpPr>
            <a:xfrm>
              <a:off x="2265428" y="1830712"/>
              <a:ext cx="4644556" cy="3291730"/>
              <a:chOff x="2265428" y="1830712"/>
              <a:chExt cx="4644556" cy="3291730"/>
            </a:xfrm>
          </p:grpSpPr>
          <p:sp>
            <p:nvSpPr>
              <p:cNvPr id="9" name="Rounded Rectangle 4">
                <a:extLst>
                  <a:ext uri="{FF2B5EF4-FFF2-40B4-BE49-F238E27FC236}">
                    <a16:creationId xmlns:a16="http://schemas.microsoft.com/office/drawing/2014/main" id="{2B3B2E47-F758-9EB3-CF23-F3044837521A}"/>
                  </a:ext>
                </a:extLst>
              </p:cNvPr>
              <p:cNvSpPr/>
              <p:nvPr/>
            </p:nvSpPr>
            <p:spPr bwMode="auto">
              <a:xfrm>
                <a:off x="2330513" y="1830712"/>
                <a:ext cx="4579471" cy="398857"/>
              </a:xfrm>
              <a:prstGeom prst="roundRect">
                <a:avLst/>
              </a:prstGeom>
              <a:solidFill>
                <a:srgbClr val="C8E2EE"/>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a:lstStyle/>
              <a:p>
                <a:pPr algn="ctr">
                  <a:defRPr/>
                </a:pPr>
                <a:r>
                  <a:rPr lang="en-US" sz="2000" b="1" i="1" dirty="0">
                    <a:solidFill>
                      <a:srgbClr val="000000"/>
                    </a:solidFill>
                    <a:ea typeface="ＭＳ Ｐゴシック" charset="-128"/>
                  </a:rPr>
                  <a:t>Basic MAC IDIQ Contract</a:t>
                </a:r>
              </a:p>
            </p:txBody>
          </p:sp>
          <p:sp>
            <p:nvSpPr>
              <p:cNvPr id="10" name="Rectangle 9">
                <a:extLst>
                  <a:ext uri="{FF2B5EF4-FFF2-40B4-BE49-F238E27FC236}">
                    <a16:creationId xmlns:a16="http://schemas.microsoft.com/office/drawing/2014/main" id="{12D9B2B3-5E8E-5199-0F84-6C1C8FDC3E0D}"/>
                  </a:ext>
                </a:extLst>
              </p:cNvPr>
              <p:cNvSpPr/>
              <p:nvPr/>
            </p:nvSpPr>
            <p:spPr bwMode="auto">
              <a:xfrm>
                <a:off x="2647051" y="2276956"/>
                <a:ext cx="3816226" cy="315020"/>
              </a:xfrm>
              <a:prstGeom prst="rect">
                <a:avLst/>
              </a:prstGeom>
              <a:gradFill rotWithShape="1">
                <a:gsLst>
                  <a:gs pos="0">
                    <a:srgbClr val="000000">
                      <a:tint val="50000"/>
                      <a:satMod val="300000"/>
                    </a:srgbClr>
                  </a:gs>
                  <a:gs pos="35000">
                    <a:srgbClr val="000000">
                      <a:tint val="37000"/>
                      <a:satMod val="300000"/>
                    </a:srgbClr>
                  </a:gs>
                  <a:gs pos="100000">
                    <a:srgbClr val="000000">
                      <a:tint val="15000"/>
                      <a:satMod val="350000"/>
                    </a:srgbClr>
                  </a:gs>
                </a:gsLst>
                <a:lin ang="16200000" scaled="1"/>
              </a:gradFill>
              <a:ln w="9525" cap="flat" cmpd="sng" algn="ctr">
                <a:solidFill>
                  <a:srgbClr val="000000">
                    <a:shade val="95000"/>
                    <a:satMod val="105000"/>
                  </a:srgbClr>
                </a:solidFill>
                <a:prstDash val="solid"/>
                <a:headEnd type="none" w="sm" len="sm"/>
                <a:tailEnd type="none" w="sm" len="sm"/>
              </a:ln>
              <a:effectLst>
                <a:outerShdw blurRad="40000" dist="20000" dir="5400000" rotWithShape="0">
                  <a:srgbClr val="000000">
                    <a:alpha val="38000"/>
                  </a:srgbClr>
                </a:outerShdw>
              </a:effectLst>
            </p:spPr>
            <p:txBody>
              <a:bodyPr/>
              <a:lstStyle/>
              <a:p>
                <a:pPr algn="ctr">
                  <a:defRPr/>
                </a:pPr>
                <a:r>
                  <a:rPr lang="en-US" sz="2000" b="1" kern="0" dirty="0">
                    <a:solidFill>
                      <a:srgbClr val="000000"/>
                    </a:solidFill>
                    <a:latin typeface="Arial"/>
                    <a:ea typeface="ＭＳ Ｐゴシック" charset="-128"/>
                  </a:rPr>
                  <a:t>Awarded under FAR 15.3 procedures</a:t>
                </a:r>
              </a:p>
            </p:txBody>
          </p:sp>
          <p:sp>
            <p:nvSpPr>
              <p:cNvPr id="11" name="Rounded Rectangle 9">
                <a:extLst>
                  <a:ext uri="{FF2B5EF4-FFF2-40B4-BE49-F238E27FC236}">
                    <a16:creationId xmlns:a16="http://schemas.microsoft.com/office/drawing/2014/main" id="{EC15593F-B129-D18F-46E5-D2FD53272117}"/>
                  </a:ext>
                </a:extLst>
              </p:cNvPr>
              <p:cNvSpPr/>
              <p:nvPr/>
            </p:nvSpPr>
            <p:spPr bwMode="auto">
              <a:xfrm>
                <a:off x="2265428" y="2632586"/>
                <a:ext cx="4579471" cy="1136708"/>
              </a:xfrm>
              <a:prstGeom prst="roundRect">
                <a:avLst/>
              </a:prstGeom>
              <a:solidFill>
                <a:srgbClr val="00CC99">
                  <a:lumMod val="20000"/>
                  <a:lumOff val="80000"/>
                </a:srgbClr>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a:lstStyle/>
              <a:p>
                <a:pPr>
                  <a:defRPr/>
                </a:pPr>
                <a:r>
                  <a:rPr lang="en-US" sz="2000" b="1" kern="0" dirty="0">
                    <a:solidFill>
                      <a:srgbClr val="000000"/>
                    </a:solidFill>
                    <a:ea typeface="ＭＳ Ｐゴシック" charset="-128"/>
                  </a:rPr>
                  <a:t>Establishes: Minimum and Maximum ($ or Quantity)</a:t>
                </a:r>
              </a:p>
              <a:p>
                <a:pPr>
                  <a:defRPr/>
                </a:pPr>
                <a:r>
                  <a:rPr lang="en-US" sz="2000" b="1" kern="0" dirty="0">
                    <a:solidFill>
                      <a:srgbClr val="000000"/>
                    </a:solidFill>
                    <a:ea typeface="ＭＳ Ｐゴシック" charset="-128"/>
                  </a:rPr>
                  <a:t>	      </a:t>
                </a:r>
                <a:r>
                  <a:rPr lang="en-US" sz="1800" b="1" kern="0" dirty="0">
                    <a:solidFill>
                      <a:srgbClr val="000000"/>
                    </a:solidFill>
                    <a:ea typeface="ＭＳ Ｐゴシック" charset="-128"/>
                  </a:rPr>
                  <a:t>Ordering Periods</a:t>
                </a:r>
              </a:p>
              <a:p>
                <a:pPr>
                  <a:defRPr/>
                </a:pPr>
                <a:r>
                  <a:rPr lang="en-US" sz="1800" b="1" kern="0" dirty="0">
                    <a:solidFill>
                      <a:srgbClr val="000000"/>
                    </a:solidFill>
                    <a:ea typeface="ＭＳ Ｐゴシック" charset="-128"/>
                  </a:rPr>
                  <a:t>                     Ordering Prices </a:t>
                </a:r>
              </a:p>
              <a:p>
                <a:pPr>
                  <a:defRPr/>
                </a:pPr>
                <a:r>
                  <a:rPr lang="en-US" sz="1800" b="1" kern="0" dirty="0">
                    <a:solidFill>
                      <a:srgbClr val="000000"/>
                    </a:solidFill>
                    <a:ea typeface="ＭＳ Ｐゴシック" charset="-128"/>
                  </a:rPr>
                  <a:t>	       Scope of work</a:t>
                </a:r>
              </a:p>
              <a:p>
                <a:pPr>
                  <a:defRPr/>
                </a:pPr>
                <a:r>
                  <a:rPr lang="en-US" sz="1800" b="1" kern="0" dirty="0">
                    <a:solidFill>
                      <a:srgbClr val="000000"/>
                    </a:solidFill>
                    <a:ea typeface="ＭＳ Ｐゴシック" charset="-128"/>
                  </a:rPr>
                  <a:t>                     Ordering Procedures</a:t>
                </a:r>
                <a:r>
                  <a:rPr lang="en-US" sz="2000" b="1" kern="0" dirty="0">
                    <a:solidFill>
                      <a:srgbClr val="000000"/>
                    </a:solidFill>
                    <a:ea typeface="ＭＳ Ｐゴシック" charset="-128"/>
                  </a:rPr>
                  <a:t>                 	        </a:t>
                </a:r>
              </a:p>
              <a:p>
                <a:pPr>
                  <a:defRPr/>
                </a:pPr>
                <a:endParaRPr lang="en-US" sz="2000" kern="0" dirty="0">
                  <a:solidFill>
                    <a:srgbClr val="000000"/>
                  </a:solidFill>
                  <a:ea typeface="ＭＳ Ｐゴシック" charset="-128"/>
                </a:endParaRPr>
              </a:p>
            </p:txBody>
          </p:sp>
          <p:sp>
            <p:nvSpPr>
              <p:cNvPr id="12" name="Down Arrow 7">
                <a:extLst>
                  <a:ext uri="{FF2B5EF4-FFF2-40B4-BE49-F238E27FC236}">
                    <a16:creationId xmlns:a16="http://schemas.microsoft.com/office/drawing/2014/main" id="{79C469D0-2286-C21B-0BA8-C670A453E96E}"/>
                  </a:ext>
                </a:extLst>
              </p:cNvPr>
              <p:cNvSpPr/>
              <p:nvPr/>
            </p:nvSpPr>
            <p:spPr bwMode="auto">
              <a:xfrm>
                <a:off x="4407575" y="3780420"/>
                <a:ext cx="295177" cy="381482"/>
              </a:xfrm>
              <a:prstGeom prst="downArrow">
                <a:avLst/>
              </a:prstGeom>
              <a:solidFill>
                <a:srgbClr val="000000"/>
              </a:solidFill>
              <a:ln w="12700" cap="flat" cmpd="sng" algn="ctr">
                <a:noFill/>
                <a:prstDash val="solid"/>
                <a:round/>
                <a:headEnd type="none" w="sm" len="sm"/>
                <a:tailEnd type="none" w="sm" len="sm"/>
              </a:ln>
              <a:effectLst/>
            </p:spPr>
            <p:txBody>
              <a:bodyPr/>
              <a:lstStyle/>
              <a:p>
                <a:pPr>
                  <a:defRPr/>
                </a:pPr>
                <a:endParaRPr lang="en-US" sz="1050" kern="0">
                  <a:solidFill>
                    <a:srgbClr val="000000"/>
                  </a:solidFill>
                  <a:ea typeface="ＭＳ Ｐゴシック" charset="-128"/>
                </a:endParaRPr>
              </a:p>
            </p:txBody>
          </p:sp>
          <p:sp>
            <p:nvSpPr>
              <p:cNvPr id="13" name="Rounded Rectangle 10">
                <a:extLst>
                  <a:ext uri="{FF2B5EF4-FFF2-40B4-BE49-F238E27FC236}">
                    <a16:creationId xmlns:a16="http://schemas.microsoft.com/office/drawing/2014/main" id="{4A41CD68-8F27-3061-6521-AA8FA176FDAB}"/>
                  </a:ext>
                </a:extLst>
              </p:cNvPr>
              <p:cNvSpPr/>
              <p:nvPr/>
            </p:nvSpPr>
            <p:spPr bwMode="auto">
              <a:xfrm>
                <a:off x="2265428" y="4182804"/>
                <a:ext cx="4579471" cy="480167"/>
              </a:xfrm>
              <a:prstGeom prst="roundRect">
                <a:avLst/>
              </a:prstGeom>
              <a:solidFill>
                <a:srgbClr val="C8E2EE"/>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anchor="ctr" anchorCtr="1"/>
              <a:lstStyle/>
              <a:p>
                <a:pPr algn="ctr">
                  <a:defRPr/>
                </a:pPr>
                <a:r>
                  <a:rPr lang="en-US" sz="2000" b="1" i="1" dirty="0">
                    <a:solidFill>
                      <a:srgbClr val="000000"/>
                    </a:solidFill>
                    <a:ea typeface="ＭＳ Ｐゴシック" charset="-128"/>
                  </a:rPr>
                  <a:t>MAC Task/Delivery Orders (Decentralized Ordering)</a:t>
                </a:r>
              </a:p>
            </p:txBody>
          </p:sp>
          <p:sp>
            <p:nvSpPr>
              <p:cNvPr id="14" name="Rectangle 13">
                <a:extLst>
                  <a:ext uri="{FF2B5EF4-FFF2-40B4-BE49-F238E27FC236}">
                    <a16:creationId xmlns:a16="http://schemas.microsoft.com/office/drawing/2014/main" id="{B5B7B7CC-11F3-600D-3AC2-6628640054D2}"/>
                  </a:ext>
                </a:extLst>
              </p:cNvPr>
              <p:cNvSpPr/>
              <p:nvPr/>
            </p:nvSpPr>
            <p:spPr bwMode="auto">
              <a:xfrm>
                <a:off x="2647051" y="4766570"/>
                <a:ext cx="3816226" cy="355872"/>
              </a:xfrm>
              <a:prstGeom prst="rect">
                <a:avLst/>
              </a:prstGeom>
              <a:gradFill rotWithShape="1">
                <a:gsLst>
                  <a:gs pos="0">
                    <a:srgbClr val="000000">
                      <a:tint val="50000"/>
                      <a:satMod val="300000"/>
                    </a:srgbClr>
                  </a:gs>
                  <a:gs pos="35000">
                    <a:srgbClr val="000000">
                      <a:tint val="37000"/>
                      <a:satMod val="300000"/>
                    </a:srgbClr>
                  </a:gs>
                  <a:gs pos="100000">
                    <a:srgbClr val="000000">
                      <a:tint val="15000"/>
                      <a:satMod val="350000"/>
                    </a:srgbClr>
                  </a:gs>
                </a:gsLst>
                <a:lin ang="16200000" scaled="1"/>
              </a:gradFill>
              <a:ln w="9525" cap="flat" cmpd="sng" algn="ctr">
                <a:solidFill>
                  <a:srgbClr val="000000">
                    <a:shade val="95000"/>
                    <a:satMod val="105000"/>
                  </a:srgbClr>
                </a:solidFill>
                <a:prstDash val="solid"/>
                <a:headEnd type="none" w="sm" len="sm"/>
                <a:tailEnd type="none" w="sm" len="sm"/>
              </a:ln>
              <a:effectLst>
                <a:outerShdw blurRad="40000" dist="20000" dir="5400000" rotWithShape="0">
                  <a:srgbClr val="000000">
                    <a:alpha val="38000"/>
                  </a:srgbClr>
                </a:outerShdw>
              </a:effectLst>
            </p:spPr>
            <p:txBody>
              <a:bodyPr/>
              <a:lstStyle/>
              <a:p>
                <a:pPr algn="ctr">
                  <a:defRPr/>
                </a:pPr>
                <a:r>
                  <a:rPr lang="en-US" sz="2000" b="1" kern="0" dirty="0">
                    <a:solidFill>
                      <a:srgbClr val="000000"/>
                    </a:solidFill>
                    <a:latin typeface="Arial"/>
                    <a:ea typeface="ＭＳ Ｐゴシック" charset="-128"/>
                  </a:rPr>
                  <a:t>Awarded under FAR 16.505(b) ordering  procedures</a:t>
                </a:r>
              </a:p>
            </p:txBody>
          </p:sp>
        </p:grpSp>
        <p:sp>
          <p:nvSpPr>
            <p:cNvPr id="8" name="Rounded Rectangle 13">
              <a:extLst>
                <a:ext uri="{FF2B5EF4-FFF2-40B4-BE49-F238E27FC236}">
                  <a16:creationId xmlns:a16="http://schemas.microsoft.com/office/drawing/2014/main" id="{F5356268-2997-B65F-BB2C-921B292FE0A0}"/>
                </a:ext>
              </a:extLst>
            </p:cNvPr>
            <p:cNvSpPr/>
            <p:nvPr/>
          </p:nvSpPr>
          <p:spPr bwMode="auto">
            <a:xfrm>
              <a:off x="2265428" y="5177275"/>
              <a:ext cx="4579471" cy="352237"/>
            </a:xfrm>
            <a:prstGeom prst="roundRect">
              <a:avLst/>
            </a:prstGeom>
            <a:solidFill>
              <a:srgbClr val="00CC99">
                <a:lumMod val="20000"/>
                <a:lumOff val="80000"/>
              </a:srgbClr>
            </a:solidFill>
            <a:ln w="12700" cap="flat" cmpd="sng" algn="ctr">
              <a:noFill/>
              <a:prstDash val="solid"/>
              <a:round/>
              <a:headEnd type="none" w="sm" len="sm"/>
              <a:tailEnd type="none" w="sm" len="sm"/>
            </a:ln>
            <a:effectLst>
              <a:outerShdw blurRad="50800" dist="38100" dir="2700000" algn="tl" rotWithShape="0">
                <a:prstClr val="black">
                  <a:alpha val="40000"/>
                </a:prstClr>
              </a:outerShdw>
            </a:effectLst>
          </p:spPr>
          <p:txBody>
            <a:bodyPr/>
            <a:lstStyle/>
            <a:p>
              <a:pPr algn="ctr">
                <a:defRPr/>
              </a:pPr>
              <a:r>
                <a:rPr lang="en-US" sz="2000" b="1" kern="0" dirty="0">
                  <a:solidFill>
                    <a:srgbClr val="000000"/>
                  </a:solidFill>
                  <a:ea typeface="ＭＳ Ｐゴシック" charset="-128"/>
                </a:rPr>
                <a:t>Follows procedures and scope of basic MAC IDIQ </a:t>
              </a:r>
            </a:p>
            <a:p>
              <a:pPr>
                <a:defRPr/>
              </a:pPr>
              <a:endParaRPr lang="en-US" sz="2000" kern="0" dirty="0">
                <a:solidFill>
                  <a:srgbClr val="000000"/>
                </a:solidFill>
                <a:ea typeface="ＭＳ Ｐゴシック" charset="-128"/>
              </a:endParaRPr>
            </a:p>
            <a:p>
              <a:pPr>
                <a:defRPr/>
              </a:pPr>
              <a:endParaRPr lang="en-US" sz="2000" kern="0" dirty="0">
                <a:solidFill>
                  <a:srgbClr val="000000"/>
                </a:solidFill>
                <a:ea typeface="ＭＳ Ｐゴシック" charset="-128"/>
              </a:endParaRPr>
            </a:p>
          </p:txBody>
        </p:sp>
      </p:grpSp>
    </p:spTree>
    <p:extLst>
      <p:ext uri="{BB962C8B-B14F-4D97-AF65-F5344CB8AC3E}">
        <p14:creationId xmlns:p14="http://schemas.microsoft.com/office/powerpoint/2010/main" val="2317717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B13A5-CDA7-E137-2502-0416F7BA0B6A}"/>
              </a:ext>
            </a:extLst>
          </p:cNvPr>
          <p:cNvSpPr>
            <a:spLocks noGrp="1"/>
          </p:cNvSpPr>
          <p:nvPr>
            <p:ph type="title"/>
          </p:nvPr>
        </p:nvSpPr>
        <p:spPr/>
        <p:txBody>
          <a:bodyPr/>
          <a:lstStyle/>
          <a:p>
            <a:r>
              <a:rPr lang="en-US" dirty="0"/>
              <a:t>Sample MAC IDIQ Program</a:t>
            </a:r>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5</a:t>
            </a:fld>
            <a:endParaRPr lang="en-US" altLang="en-US">
              <a:solidFill>
                <a:schemeClr val="bg2"/>
              </a:solidFill>
            </a:endParaRPr>
          </a:p>
        </p:txBody>
      </p:sp>
      <p:sp>
        <p:nvSpPr>
          <p:cNvPr id="6" name="Flowchart: Alternate Process 5">
            <a:extLst>
              <a:ext uri="{FF2B5EF4-FFF2-40B4-BE49-F238E27FC236}">
                <a16:creationId xmlns:a16="http://schemas.microsoft.com/office/drawing/2014/main" id="{C4D475C8-ABE1-3D7F-4A64-0AFC79494266}"/>
              </a:ext>
            </a:extLst>
          </p:cNvPr>
          <p:cNvSpPr/>
          <p:nvPr/>
        </p:nvSpPr>
        <p:spPr bwMode="auto">
          <a:xfrm>
            <a:off x="1804432" y="1298898"/>
            <a:ext cx="5495924" cy="484745"/>
          </a:xfrm>
          <a:prstGeom prst="flowChartAlternateProcess">
            <a:avLst/>
          </a:prstGeom>
          <a:solidFill>
            <a:schemeClr val="bg1"/>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800" dirty="0">
                <a:solidFill>
                  <a:schemeClr val="tx1"/>
                </a:solidFill>
                <a:latin typeface="+mj-lt"/>
              </a:rPr>
              <a:t>Single Solicitation (RFP) to join MAC IDIQ Program</a:t>
            </a:r>
          </a:p>
        </p:txBody>
      </p:sp>
      <p:cxnSp>
        <p:nvCxnSpPr>
          <p:cNvPr id="7" name="Straight Connector 6">
            <a:extLst>
              <a:ext uri="{FF2B5EF4-FFF2-40B4-BE49-F238E27FC236}">
                <a16:creationId xmlns:a16="http://schemas.microsoft.com/office/drawing/2014/main" id="{664AD8EA-35A2-F104-B40D-B37FBF0F6906}"/>
              </a:ext>
            </a:extLst>
          </p:cNvPr>
          <p:cNvCxnSpPr>
            <a:cxnSpLocks/>
          </p:cNvCxnSpPr>
          <p:nvPr/>
        </p:nvCxnSpPr>
        <p:spPr bwMode="auto">
          <a:xfrm>
            <a:off x="4413230" y="1783643"/>
            <a:ext cx="0" cy="187986"/>
          </a:xfrm>
          <a:prstGeom prst="line">
            <a:avLst/>
          </a:prstGeom>
          <a:solidFill>
            <a:schemeClr val="accent1"/>
          </a:solidFill>
          <a:ln w="19050" cap="flat" cmpd="sng" algn="ctr">
            <a:solidFill>
              <a:schemeClr val="tx1"/>
            </a:solidFill>
            <a:prstDash val="solid"/>
            <a:round/>
            <a:headEnd type="none" w="med" len="med"/>
            <a:tailEnd type="none" w="med" len="med"/>
          </a:ln>
          <a:effectLst/>
        </p:spPr>
      </p:cxnSp>
      <p:cxnSp>
        <p:nvCxnSpPr>
          <p:cNvPr id="8" name="Straight Arrow Connector 7">
            <a:extLst>
              <a:ext uri="{FF2B5EF4-FFF2-40B4-BE49-F238E27FC236}">
                <a16:creationId xmlns:a16="http://schemas.microsoft.com/office/drawing/2014/main" id="{A8F82DB4-D37D-37D8-C7C6-A2F667F41A8E}"/>
              </a:ext>
            </a:extLst>
          </p:cNvPr>
          <p:cNvCxnSpPr>
            <a:cxnSpLocks/>
          </p:cNvCxnSpPr>
          <p:nvPr/>
        </p:nvCxnSpPr>
        <p:spPr bwMode="auto">
          <a:xfrm>
            <a:off x="7504143" y="1958125"/>
            <a:ext cx="0" cy="274500"/>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cxnSp>
        <p:nvCxnSpPr>
          <p:cNvPr id="9" name="Straight Arrow Connector 8">
            <a:extLst>
              <a:ext uri="{FF2B5EF4-FFF2-40B4-BE49-F238E27FC236}">
                <a16:creationId xmlns:a16="http://schemas.microsoft.com/office/drawing/2014/main" id="{0152EC14-B66D-4E17-43A3-E3ABDFC59FC1}"/>
              </a:ext>
            </a:extLst>
          </p:cNvPr>
          <p:cNvCxnSpPr>
            <a:cxnSpLocks/>
          </p:cNvCxnSpPr>
          <p:nvPr/>
        </p:nvCxnSpPr>
        <p:spPr bwMode="auto">
          <a:xfrm>
            <a:off x="5865059" y="1980421"/>
            <a:ext cx="0" cy="228601"/>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cxnSp>
        <p:nvCxnSpPr>
          <p:cNvPr id="10" name="Straight Arrow Connector 9">
            <a:extLst>
              <a:ext uri="{FF2B5EF4-FFF2-40B4-BE49-F238E27FC236}">
                <a16:creationId xmlns:a16="http://schemas.microsoft.com/office/drawing/2014/main" id="{47BA5CAE-384D-2FF0-5965-0765D54763EA}"/>
              </a:ext>
            </a:extLst>
          </p:cNvPr>
          <p:cNvCxnSpPr>
            <a:cxnSpLocks/>
          </p:cNvCxnSpPr>
          <p:nvPr/>
        </p:nvCxnSpPr>
        <p:spPr bwMode="auto">
          <a:xfrm>
            <a:off x="4413230" y="2000124"/>
            <a:ext cx="0" cy="228601"/>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cxnSp>
        <p:nvCxnSpPr>
          <p:cNvPr id="11" name="Straight Arrow Connector 10">
            <a:extLst>
              <a:ext uri="{FF2B5EF4-FFF2-40B4-BE49-F238E27FC236}">
                <a16:creationId xmlns:a16="http://schemas.microsoft.com/office/drawing/2014/main" id="{3EB0EBF1-528B-B91D-6503-55BE50962B8D}"/>
              </a:ext>
            </a:extLst>
          </p:cNvPr>
          <p:cNvCxnSpPr>
            <a:cxnSpLocks/>
          </p:cNvCxnSpPr>
          <p:nvPr/>
        </p:nvCxnSpPr>
        <p:spPr bwMode="auto">
          <a:xfrm>
            <a:off x="1130043" y="1971629"/>
            <a:ext cx="0" cy="228601"/>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cxnSp>
        <p:nvCxnSpPr>
          <p:cNvPr id="12" name="Straight Arrow Connector 11">
            <a:extLst>
              <a:ext uri="{FF2B5EF4-FFF2-40B4-BE49-F238E27FC236}">
                <a16:creationId xmlns:a16="http://schemas.microsoft.com/office/drawing/2014/main" id="{8D806BAD-FAC1-3853-0685-B67038D64A77}"/>
              </a:ext>
            </a:extLst>
          </p:cNvPr>
          <p:cNvCxnSpPr>
            <a:cxnSpLocks/>
          </p:cNvCxnSpPr>
          <p:nvPr/>
        </p:nvCxnSpPr>
        <p:spPr bwMode="auto">
          <a:xfrm>
            <a:off x="2659914" y="2000124"/>
            <a:ext cx="0" cy="228601"/>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sp>
        <p:nvSpPr>
          <p:cNvPr id="14" name="TextBox 13">
            <a:extLst>
              <a:ext uri="{FF2B5EF4-FFF2-40B4-BE49-F238E27FC236}">
                <a16:creationId xmlns:a16="http://schemas.microsoft.com/office/drawing/2014/main" id="{21A751B2-B5D0-1436-E6DA-B30E9C6C1B0A}"/>
              </a:ext>
            </a:extLst>
          </p:cNvPr>
          <p:cNvSpPr txBox="1"/>
          <p:nvPr/>
        </p:nvSpPr>
        <p:spPr>
          <a:xfrm>
            <a:off x="180233" y="3518940"/>
            <a:ext cx="6734918" cy="2862322"/>
          </a:xfrm>
          <a:prstGeom prst="rect">
            <a:avLst/>
          </a:prstGeom>
        </p:spPr>
        <p:style>
          <a:lnRef idx="2">
            <a:schemeClr val="accent6"/>
          </a:lnRef>
          <a:fillRef idx="1">
            <a:schemeClr val="lt1"/>
          </a:fillRef>
          <a:effectRef idx="0">
            <a:schemeClr val="accent6"/>
          </a:effectRef>
          <a:fontRef idx="minor">
            <a:schemeClr val="dk1"/>
          </a:fontRef>
        </p:style>
        <p:txBody>
          <a:bodyPr wrap="square" lIns="91440" tIns="45720" rIns="91440" bIns="45720" rtlCol="0" anchor="t">
            <a:spAutoFit/>
          </a:bodyPr>
          <a:lstStyle/>
          <a:p>
            <a:r>
              <a:rPr lang="en-US" sz="1200" b="1" dirty="0">
                <a:cs typeface="Arial"/>
              </a:rPr>
              <a:t>Unique Features</a:t>
            </a:r>
          </a:p>
          <a:p>
            <a:pPr marL="213995" indent="-213995">
              <a:buFont typeface="Arial" panose="020B0604020202020204" pitchFamily="34" charset="0"/>
              <a:buChar char="•"/>
            </a:pPr>
            <a:r>
              <a:rPr lang="en-US" sz="1200" dirty="0"/>
              <a:t>PWS/SOW at MAC IDIQ level, with potential for PWS/SOW addendums at order/NSN level </a:t>
            </a:r>
            <a:endParaRPr lang="en-US" sz="1200" dirty="0">
              <a:cs typeface="Arial"/>
            </a:endParaRPr>
          </a:p>
          <a:p>
            <a:pPr marL="213995" indent="-213995">
              <a:buFont typeface="Arial" panose="020B0604020202020204" pitchFamily="34" charset="0"/>
              <a:buChar char="•"/>
            </a:pPr>
            <a:r>
              <a:rPr lang="en-US" sz="1200" dirty="0">
                <a:cs typeface="Arial"/>
              </a:rPr>
              <a:t>Standardized CDRLs at the MAC IDIQ level</a:t>
            </a:r>
          </a:p>
          <a:p>
            <a:pPr marL="213995" indent="-213995">
              <a:buFont typeface="Arial" panose="020B0604020202020204" pitchFamily="34" charset="0"/>
              <a:buChar char="•"/>
            </a:pPr>
            <a:r>
              <a:rPr lang="en-US" sz="1200" dirty="0">
                <a:cs typeface="Arial"/>
              </a:rPr>
              <a:t>Program Management Reviews on scheduled basis</a:t>
            </a:r>
            <a:endParaRPr lang="en-US" sz="1200" dirty="0"/>
          </a:p>
          <a:p>
            <a:pPr marL="671195" lvl="1" indent="-213995">
              <a:buFont typeface="Arial" panose="020B0604020202020204" pitchFamily="34" charset="0"/>
              <a:buChar char="•"/>
            </a:pPr>
            <a:r>
              <a:rPr lang="en-US" sz="1200" dirty="0">
                <a:cs typeface="Arial"/>
              </a:rPr>
              <a:t>Share short- and long-term requirements, share known or projected program changes, allow for industry input and questions</a:t>
            </a:r>
          </a:p>
          <a:p>
            <a:pPr marL="213995" indent="-213995">
              <a:buFont typeface="Arial" panose="020B0604020202020204" pitchFamily="34" charset="0"/>
              <a:buChar char="•"/>
            </a:pPr>
            <a:r>
              <a:rPr lang="en-US" sz="1200" dirty="0"/>
              <a:t>Pricing Adjustment</a:t>
            </a:r>
            <a:endParaRPr lang="en-US" sz="1200" dirty="0">
              <a:cs typeface="Arial"/>
            </a:endParaRPr>
          </a:p>
          <a:p>
            <a:pPr marL="671195" lvl="1" indent="-213995">
              <a:buFont typeface="Arial" panose="020B0604020202020204" pitchFamily="34" charset="0"/>
              <a:buChar char="•"/>
            </a:pPr>
            <a:r>
              <a:rPr lang="en-US" sz="1200" dirty="0"/>
              <a:t>Provide long term pricing established at IDIQ level</a:t>
            </a:r>
            <a:endParaRPr lang="en-US" sz="1200" dirty="0">
              <a:cs typeface="Arial"/>
            </a:endParaRPr>
          </a:p>
          <a:p>
            <a:pPr marL="1128395" lvl="2" indent="-213995">
              <a:buFont typeface="Arial" panose="020B0604020202020204" pitchFamily="34" charset="0"/>
              <a:buChar char="•"/>
            </a:pPr>
            <a:r>
              <a:rPr lang="en-US" sz="1200" dirty="0"/>
              <a:t>Adjustment will allow for upward/downward adjustments at specified intervals to reduce risk to contractors</a:t>
            </a:r>
            <a:endParaRPr lang="en-US" sz="1200" dirty="0">
              <a:cs typeface="Arial"/>
            </a:endParaRPr>
          </a:p>
          <a:p>
            <a:pPr marL="1128395" lvl="2" indent="-213995">
              <a:buFont typeface="Arial" panose="020B0604020202020204" pitchFamily="34" charset="0"/>
              <a:buChar char="•"/>
            </a:pPr>
            <a:r>
              <a:rPr lang="en-US" sz="1200" dirty="0"/>
              <a:t>Long term pricing and additional insight into long-term requirements encourage long-term agreements</a:t>
            </a:r>
            <a:endParaRPr lang="en-US" sz="1200" dirty="0">
              <a:cs typeface="Arial"/>
            </a:endParaRPr>
          </a:p>
          <a:p>
            <a:pPr marL="1128395" lvl="2" indent="-213995">
              <a:buFont typeface="Arial" panose="020B0604020202020204" pitchFamily="34" charset="0"/>
              <a:buChar char="•"/>
            </a:pPr>
            <a:r>
              <a:rPr lang="en-US" sz="1200" dirty="0"/>
              <a:t>Order level pricing can only be adjusted lower based on evaluation criteria</a:t>
            </a:r>
          </a:p>
          <a:p>
            <a:pPr marL="213995" indent="-213995">
              <a:buFont typeface="Arial" panose="020B0604020202020204" pitchFamily="34" charset="0"/>
              <a:buChar char="•"/>
            </a:pPr>
            <a:r>
              <a:rPr lang="en-US" sz="1200" dirty="0">
                <a:cs typeface="Arial"/>
              </a:rPr>
              <a:t>Evaluation criteria will allow opportunity to communicate most important needs of the government, i.e., price, delivery, multiple contractor support, etc.</a:t>
            </a:r>
          </a:p>
        </p:txBody>
      </p:sp>
      <p:grpSp>
        <p:nvGrpSpPr>
          <p:cNvPr id="30" name="Group 29">
            <a:extLst>
              <a:ext uri="{FF2B5EF4-FFF2-40B4-BE49-F238E27FC236}">
                <a16:creationId xmlns:a16="http://schemas.microsoft.com/office/drawing/2014/main" id="{76B487DB-2C6A-141B-C30E-91A459AE5917}"/>
              </a:ext>
            </a:extLst>
          </p:cNvPr>
          <p:cNvGrpSpPr/>
          <p:nvPr/>
        </p:nvGrpSpPr>
        <p:grpSpPr>
          <a:xfrm>
            <a:off x="335156" y="2330010"/>
            <a:ext cx="7857835" cy="897214"/>
            <a:chOff x="335156" y="2330010"/>
            <a:chExt cx="7857835" cy="897214"/>
          </a:xfrm>
        </p:grpSpPr>
        <p:sp>
          <p:nvSpPr>
            <p:cNvPr id="16" name="Flowchart: Alternate Process 15">
              <a:extLst>
                <a:ext uri="{FF2B5EF4-FFF2-40B4-BE49-F238E27FC236}">
                  <a16:creationId xmlns:a16="http://schemas.microsoft.com/office/drawing/2014/main" id="{F8D1E697-8B98-7713-2835-C85F7C065F84}"/>
                </a:ext>
              </a:extLst>
            </p:cNvPr>
            <p:cNvSpPr/>
            <p:nvPr/>
          </p:nvSpPr>
          <p:spPr bwMode="auto">
            <a:xfrm>
              <a:off x="335156" y="2356450"/>
              <a:ext cx="1453896" cy="870774"/>
            </a:xfrm>
            <a:prstGeom prst="flowChartAlternateProcess">
              <a:avLst/>
            </a:prstGeom>
            <a:solidFill>
              <a:schemeClr val="bg1"/>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rPr>
                <a:t>Award KTR 1</a:t>
              </a:r>
            </a:p>
            <a:p>
              <a:pPr algn="ctr" defTabSz="685800"/>
              <a:r>
                <a:rPr lang="en-US" sz="1600" dirty="0">
                  <a:solidFill>
                    <a:schemeClr val="tx1"/>
                  </a:solidFill>
                </a:rPr>
                <a:t>IDIQ</a:t>
              </a:r>
            </a:p>
            <a:p>
              <a:pPr algn="ctr" defTabSz="685800"/>
              <a:r>
                <a:rPr lang="en-US" sz="1050" dirty="0">
                  <a:solidFill>
                    <a:schemeClr val="tx1"/>
                  </a:solidFill>
                </a:rPr>
                <a:t>(Other than Small)</a:t>
              </a:r>
            </a:p>
          </p:txBody>
        </p:sp>
        <p:sp>
          <p:nvSpPr>
            <p:cNvPr id="17" name="Flowchart: Alternate Process 16">
              <a:extLst>
                <a:ext uri="{FF2B5EF4-FFF2-40B4-BE49-F238E27FC236}">
                  <a16:creationId xmlns:a16="http://schemas.microsoft.com/office/drawing/2014/main" id="{3A0F1807-924A-5B7B-FD56-699DB53EACF6}"/>
                </a:ext>
              </a:extLst>
            </p:cNvPr>
            <p:cNvSpPr/>
            <p:nvPr/>
          </p:nvSpPr>
          <p:spPr bwMode="auto">
            <a:xfrm>
              <a:off x="1936141" y="2330010"/>
              <a:ext cx="1453896" cy="870774"/>
            </a:xfrm>
            <a:prstGeom prst="flowChartAlternateProcess">
              <a:avLst/>
            </a:prstGeom>
            <a:solidFill>
              <a:schemeClr val="bg1"/>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rPr>
                <a:t>Award KTR 2</a:t>
              </a:r>
            </a:p>
            <a:p>
              <a:pPr algn="ctr" defTabSz="685800"/>
              <a:r>
                <a:rPr lang="en-US" sz="1600" dirty="0">
                  <a:solidFill>
                    <a:schemeClr val="tx1"/>
                  </a:solidFill>
                </a:rPr>
                <a:t>IDIQ</a:t>
              </a:r>
            </a:p>
            <a:p>
              <a:pPr algn="ctr" defTabSz="685800">
                <a:defRPr/>
              </a:pPr>
              <a:r>
                <a:rPr lang="en-US" sz="1050" dirty="0">
                  <a:solidFill>
                    <a:srgbClr val="000000"/>
                  </a:solidFill>
                </a:rPr>
                <a:t>(Other than Small)</a:t>
              </a:r>
            </a:p>
          </p:txBody>
        </p:sp>
        <p:sp>
          <p:nvSpPr>
            <p:cNvPr id="18" name="Flowchart: Alternate Process 17">
              <a:extLst>
                <a:ext uri="{FF2B5EF4-FFF2-40B4-BE49-F238E27FC236}">
                  <a16:creationId xmlns:a16="http://schemas.microsoft.com/office/drawing/2014/main" id="{283DB489-9D93-1ADA-D2D5-425970697E8C}"/>
                </a:ext>
              </a:extLst>
            </p:cNvPr>
            <p:cNvSpPr/>
            <p:nvPr/>
          </p:nvSpPr>
          <p:spPr bwMode="auto">
            <a:xfrm>
              <a:off x="3537126" y="2345285"/>
              <a:ext cx="1453896" cy="870774"/>
            </a:xfrm>
            <a:prstGeom prst="flowChartAlternateProcess">
              <a:avLst/>
            </a:prstGeom>
            <a:solidFill>
              <a:schemeClr val="bg1"/>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rPr>
                <a:t>Award KTR 3 IDIQ </a:t>
              </a:r>
            </a:p>
            <a:p>
              <a:pPr algn="ctr" defTabSz="685800">
                <a:defRPr/>
              </a:pPr>
              <a:r>
                <a:rPr lang="en-US" sz="1050" dirty="0">
                  <a:solidFill>
                    <a:srgbClr val="000000"/>
                  </a:solidFill>
                </a:rPr>
                <a:t>(Small)</a:t>
              </a:r>
            </a:p>
          </p:txBody>
        </p:sp>
        <p:sp>
          <p:nvSpPr>
            <p:cNvPr id="19" name="Flowchart: Alternate Process 18">
              <a:extLst>
                <a:ext uri="{FF2B5EF4-FFF2-40B4-BE49-F238E27FC236}">
                  <a16:creationId xmlns:a16="http://schemas.microsoft.com/office/drawing/2014/main" id="{4108E710-AC68-4DD9-1236-4B3467C2971A}"/>
                </a:ext>
              </a:extLst>
            </p:cNvPr>
            <p:cNvSpPr/>
            <p:nvPr/>
          </p:nvSpPr>
          <p:spPr bwMode="auto">
            <a:xfrm>
              <a:off x="5138111" y="2356450"/>
              <a:ext cx="1453896" cy="870774"/>
            </a:xfrm>
            <a:prstGeom prst="flowChartAlternateProcess">
              <a:avLst/>
            </a:prstGeom>
            <a:solidFill>
              <a:schemeClr val="bg1"/>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rPr>
                <a:t>Award KTR 4 IDIQ </a:t>
              </a:r>
            </a:p>
            <a:p>
              <a:pPr algn="ctr" defTabSz="685800">
                <a:defRPr/>
              </a:pPr>
              <a:r>
                <a:rPr lang="en-US" sz="1050" dirty="0">
                  <a:solidFill>
                    <a:srgbClr val="000000"/>
                  </a:solidFill>
                </a:rPr>
                <a:t>(Other than Small)</a:t>
              </a:r>
            </a:p>
          </p:txBody>
        </p:sp>
        <p:sp>
          <p:nvSpPr>
            <p:cNvPr id="20" name="Flowchart: Alternate Process 19">
              <a:extLst>
                <a:ext uri="{FF2B5EF4-FFF2-40B4-BE49-F238E27FC236}">
                  <a16:creationId xmlns:a16="http://schemas.microsoft.com/office/drawing/2014/main" id="{CC8FE239-9B1A-72A5-86E8-F878FC905333}"/>
                </a:ext>
              </a:extLst>
            </p:cNvPr>
            <p:cNvSpPr/>
            <p:nvPr/>
          </p:nvSpPr>
          <p:spPr bwMode="auto">
            <a:xfrm>
              <a:off x="6739095" y="2356450"/>
              <a:ext cx="1453896" cy="870774"/>
            </a:xfrm>
            <a:prstGeom prst="flowChartAlternateProcess">
              <a:avLst/>
            </a:prstGeom>
            <a:solidFill>
              <a:schemeClr val="bg1"/>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rPr>
                <a:t>Award KTR 5 IDIQ</a:t>
              </a:r>
            </a:p>
            <a:p>
              <a:pPr algn="ctr" defTabSz="685800">
                <a:defRPr/>
              </a:pPr>
              <a:r>
                <a:rPr lang="en-US" sz="1050" dirty="0">
                  <a:solidFill>
                    <a:srgbClr val="000000"/>
                  </a:solidFill>
                </a:rPr>
                <a:t>(Small)</a:t>
              </a:r>
            </a:p>
          </p:txBody>
        </p:sp>
      </p:grpSp>
      <p:cxnSp>
        <p:nvCxnSpPr>
          <p:cNvPr id="21" name="Straight Connector 20">
            <a:extLst>
              <a:ext uri="{FF2B5EF4-FFF2-40B4-BE49-F238E27FC236}">
                <a16:creationId xmlns:a16="http://schemas.microsoft.com/office/drawing/2014/main" id="{2F3BA1F9-505F-1A50-FCE8-0133E5F49F71}"/>
              </a:ext>
            </a:extLst>
          </p:cNvPr>
          <p:cNvCxnSpPr>
            <a:cxnSpLocks/>
          </p:cNvCxnSpPr>
          <p:nvPr/>
        </p:nvCxnSpPr>
        <p:spPr bwMode="auto">
          <a:xfrm>
            <a:off x="1129312" y="1980421"/>
            <a:ext cx="6387104" cy="0"/>
          </a:xfrm>
          <a:prstGeom prst="line">
            <a:avLst/>
          </a:prstGeom>
          <a:solidFill>
            <a:schemeClr val="accent1"/>
          </a:solidFill>
          <a:ln w="19050" cap="flat" cmpd="sng" algn="ctr">
            <a:solidFill>
              <a:schemeClr val="tx1"/>
            </a:solidFill>
            <a:prstDash val="solid"/>
            <a:round/>
            <a:headEnd type="none" w="med" len="med"/>
            <a:tailEnd type="none" w="med" len="med"/>
          </a:ln>
          <a:effectLst/>
        </p:spPr>
      </p:cxnSp>
      <p:sp>
        <p:nvSpPr>
          <p:cNvPr id="22" name="Rectangle 21">
            <a:extLst>
              <a:ext uri="{FF2B5EF4-FFF2-40B4-BE49-F238E27FC236}">
                <a16:creationId xmlns:a16="http://schemas.microsoft.com/office/drawing/2014/main" id="{38637F5D-E5CD-9CC7-B711-51D541E4FD0D}"/>
              </a:ext>
            </a:extLst>
          </p:cNvPr>
          <p:cNvSpPr/>
          <p:nvPr/>
        </p:nvSpPr>
        <p:spPr bwMode="auto">
          <a:xfrm>
            <a:off x="180232" y="2239208"/>
            <a:ext cx="8154141" cy="1131491"/>
          </a:xfrm>
          <a:prstGeom prst="rect">
            <a:avLst/>
          </a:prstGeom>
          <a:noFill/>
          <a:ln w="3810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vert="horz" wrap="square" lIns="68580" tIns="34290" rIns="68580" bIns="34290" numCol="1" rtlCol="0" anchor="t" anchorCtr="0" compatLnSpc="1">
            <a:prstTxWarp prst="textNoShape">
              <a:avLst/>
            </a:prstTxWarp>
          </a:bodyPr>
          <a:lstStyle/>
          <a:p>
            <a:pPr defTabSz="685800"/>
            <a:endParaRPr lang="en-US" sz="1800">
              <a:solidFill>
                <a:schemeClr val="tx1"/>
              </a:solidFill>
              <a:latin typeface="Times New Roman" pitchFamily="18" charset="0"/>
            </a:endParaRPr>
          </a:p>
        </p:txBody>
      </p:sp>
      <p:sp>
        <p:nvSpPr>
          <p:cNvPr id="23" name="Rectangle 22">
            <a:extLst>
              <a:ext uri="{FF2B5EF4-FFF2-40B4-BE49-F238E27FC236}">
                <a16:creationId xmlns:a16="http://schemas.microsoft.com/office/drawing/2014/main" id="{B1147E9E-41B8-3D22-58EB-A6CD910DD729}"/>
              </a:ext>
            </a:extLst>
          </p:cNvPr>
          <p:cNvSpPr/>
          <p:nvPr/>
        </p:nvSpPr>
        <p:spPr bwMode="auto">
          <a:xfrm>
            <a:off x="7008423" y="3513630"/>
            <a:ext cx="1955344" cy="2804376"/>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vert="horz" wrap="square" lIns="68580" tIns="34290" rIns="68580" bIns="34290" numCol="1" rtlCol="0" anchor="t" anchorCtr="0" compatLnSpc="1">
            <a:prstTxWarp prst="textNoShape">
              <a:avLst/>
            </a:prstTxWarp>
          </a:bodyPr>
          <a:lstStyle/>
          <a:p>
            <a:pPr defTabSz="685800"/>
            <a:r>
              <a:rPr lang="en-US" sz="1800" dirty="0">
                <a:solidFill>
                  <a:schemeClr val="tx1"/>
                </a:solidFill>
              </a:rPr>
              <a:t>A MAC IDIQ Program consists of </a:t>
            </a:r>
            <a:r>
              <a:rPr lang="en-US" sz="1800" i="1" dirty="0">
                <a:solidFill>
                  <a:schemeClr val="tx1"/>
                </a:solidFill>
              </a:rPr>
              <a:t>x</a:t>
            </a:r>
            <a:r>
              <a:rPr lang="en-US" sz="1800" dirty="0">
                <a:solidFill>
                  <a:schemeClr val="tx1"/>
                </a:solidFill>
              </a:rPr>
              <a:t> number of IDIQ awards</a:t>
            </a:r>
          </a:p>
          <a:p>
            <a:pPr defTabSz="685800"/>
            <a:r>
              <a:rPr lang="en-US" sz="1800" dirty="0">
                <a:solidFill>
                  <a:schemeClr val="tx1"/>
                </a:solidFill>
              </a:rPr>
              <a:t> that allow decentralized ordering from various contracting organizations.</a:t>
            </a:r>
          </a:p>
        </p:txBody>
      </p:sp>
      <p:sp>
        <p:nvSpPr>
          <p:cNvPr id="24" name="Arrow: Bent 23">
            <a:extLst>
              <a:ext uri="{FF2B5EF4-FFF2-40B4-BE49-F238E27FC236}">
                <a16:creationId xmlns:a16="http://schemas.microsoft.com/office/drawing/2014/main" id="{A50E47A6-CADB-0033-5951-88DFA04487D1}"/>
              </a:ext>
            </a:extLst>
          </p:cNvPr>
          <p:cNvSpPr/>
          <p:nvPr/>
        </p:nvSpPr>
        <p:spPr bwMode="auto">
          <a:xfrm rot="5400000">
            <a:off x="8252458" y="2760006"/>
            <a:ext cx="793223" cy="629395"/>
          </a:xfrm>
          <a:prstGeom prst="bentArrow">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85800"/>
            <a:endParaRPr lang="en-US" sz="1800">
              <a:latin typeface="Times New Roman" pitchFamily="18" charset="0"/>
            </a:endParaRPr>
          </a:p>
        </p:txBody>
      </p:sp>
    </p:spTree>
    <p:extLst>
      <p:ext uri="{BB962C8B-B14F-4D97-AF65-F5344CB8AC3E}">
        <p14:creationId xmlns:p14="http://schemas.microsoft.com/office/powerpoint/2010/main" val="3505972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B13A5-CDA7-E137-2502-0416F7BA0B6A}"/>
              </a:ext>
            </a:extLst>
          </p:cNvPr>
          <p:cNvSpPr>
            <a:spLocks noGrp="1"/>
          </p:cNvSpPr>
          <p:nvPr>
            <p:ph type="title"/>
          </p:nvPr>
        </p:nvSpPr>
        <p:spPr/>
        <p:txBody>
          <a:bodyPr/>
          <a:lstStyle/>
          <a:p>
            <a:r>
              <a:rPr lang="en-US" altLang="en-US" dirty="0"/>
              <a:t>MAC IDIQ Ordering Timeline</a:t>
            </a:r>
            <a:endParaRPr lang="en-US" dirty="0"/>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6</a:t>
            </a:fld>
            <a:endParaRPr lang="en-US" altLang="en-US">
              <a:solidFill>
                <a:schemeClr val="bg2"/>
              </a:solidFill>
            </a:endParaRPr>
          </a:p>
        </p:txBody>
      </p:sp>
      <p:graphicFrame>
        <p:nvGraphicFramePr>
          <p:cNvPr id="6" name="Table 5">
            <a:extLst>
              <a:ext uri="{FF2B5EF4-FFF2-40B4-BE49-F238E27FC236}">
                <a16:creationId xmlns:a16="http://schemas.microsoft.com/office/drawing/2014/main" id="{5077E77C-D2E4-5F15-178D-4F4F80F5D70F}"/>
              </a:ext>
            </a:extLst>
          </p:cNvPr>
          <p:cNvGraphicFramePr>
            <a:graphicFrameLocks noGrp="1"/>
          </p:cNvGraphicFramePr>
          <p:nvPr/>
        </p:nvGraphicFramePr>
        <p:xfrm>
          <a:off x="302131" y="1874704"/>
          <a:ext cx="3759200" cy="3439011"/>
        </p:xfrm>
        <a:graphic>
          <a:graphicData uri="http://schemas.openxmlformats.org/drawingml/2006/table">
            <a:tbl>
              <a:tblPr firstRow="1" bandRow="1"/>
              <a:tblGrid>
                <a:gridCol w="2178051">
                  <a:extLst>
                    <a:ext uri="{9D8B030D-6E8A-4147-A177-3AD203B41FA5}">
                      <a16:colId xmlns:a16="http://schemas.microsoft.com/office/drawing/2014/main" val="1275721204"/>
                    </a:ext>
                  </a:extLst>
                </a:gridCol>
                <a:gridCol w="1581149">
                  <a:extLst>
                    <a:ext uri="{9D8B030D-6E8A-4147-A177-3AD203B41FA5}">
                      <a16:colId xmlns:a16="http://schemas.microsoft.com/office/drawing/2014/main" val="1597976249"/>
                    </a:ext>
                  </a:extLst>
                </a:gridCol>
              </a:tblGrid>
              <a:tr h="660367">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500" b="1" dirty="0"/>
                        <a:t>Ordering Process</a:t>
                      </a:r>
                    </a:p>
                  </a:txBody>
                  <a:tcPr marL="68580" marR="68580" marT="34290" marB="3429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500" b="1"/>
                        <a:t>Timeline</a:t>
                      </a:r>
                    </a:p>
                  </a:txBody>
                  <a:tcPr marL="68580" marR="68580" marT="34290" marB="3429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extLst>
                  <a:ext uri="{0D108BD9-81ED-4DB2-BD59-A6C34878D82A}">
                    <a16:rowId xmlns:a16="http://schemas.microsoft.com/office/drawing/2014/main" val="2318320577"/>
                  </a:ext>
                </a:extLst>
              </a:tr>
              <a:tr h="37452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t>Receive/review PR </a:t>
                      </a:r>
                    </a:p>
                  </a:txBody>
                  <a:tcPr marL="68580" marR="68580" marT="34290" marB="3429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2-3 days</a:t>
                      </a:r>
                    </a:p>
                  </a:txBody>
                  <a:tcPr marL="68580" marR="68580" marT="34290" marB="3429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extLst>
                  <a:ext uri="{0D108BD9-81ED-4DB2-BD59-A6C34878D82A}">
                    <a16:rowId xmlns:a16="http://schemas.microsoft.com/office/drawing/2014/main" val="119498435"/>
                  </a:ext>
                </a:extLst>
              </a:tr>
              <a:tr h="531488">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t>Prepare FOPR &amp; send to contractor(s)</a:t>
                      </a:r>
                    </a:p>
                  </a:txBody>
                  <a:tcPr marL="68580" marR="68580" marT="34290" marB="3429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t>2-3 days</a:t>
                      </a:r>
                    </a:p>
                  </a:txBody>
                  <a:tcPr marL="68580" marR="68580" marT="34290" marB="3429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20000"/>
                      </a:srgbClr>
                    </a:solidFill>
                  </a:tcPr>
                </a:tc>
                <a:extLst>
                  <a:ext uri="{0D108BD9-81ED-4DB2-BD59-A6C34878D82A}">
                    <a16:rowId xmlns:a16="http://schemas.microsoft.com/office/drawing/2014/main" val="628325408"/>
                  </a:ext>
                </a:extLst>
              </a:tr>
              <a:tr h="37452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t>Contractor response time</a:t>
                      </a:r>
                    </a:p>
                  </a:txBody>
                  <a:tcPr marL="68580" marR="68580" marT="34290" marB="3429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t>≤ 5 days</a:t>
                      </a:r>
                    </a:p>
                  </a:txBody>
                  <a:tcPr marL="68580" marR="68580" marT="34290" marB="3429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extLst>
                  <a:ext uri="{0D108BD9-81ED-4DB2-BD59-A6C34878D82A}">
                    <a16:rowId xmlns:a16="http://schemas.microsoft.com/office/drawing/2014/main" val="4291449664"/>
                  </a:ext>
                </a:extLst>
              </a:tr>
              <a:tr h="37452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Evaluate proposals</a:t>
                      </a:r>
                    </a:p>
                  </a:txBody>
                  <a:tcPr marL="68580" marR="68580" marT="34290" marB="3429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2-4 days</a:t>
                      </a:r>
                    </a:p>
                  </a:txBody>
                  <a:tcPr marL="68580" marR="68580" marT="34290" marB="3429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20000"/>
                      </a:srgbClr>
                    </a:solidFill>
                  </a:tcPr>
                </a:tc>
                <a:extLst>
                  <a:ext uri="{0D108BD9-81ED-4DB2-BD59-A6C34878D82A}">
                    <a16:rowId xmlns:a16="http://schemas.microsoft.com/office/drawing/2014/main" val="3457958459"/>
                  </a:ext>
                </a:extLst>
              </a:tr>
              <a:tr h="37452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Prepare award/reviews</a:t>
                      </a:r>
                    </a:p>
                  </a:txBody>
                  <a:tcPr marL="68580" marR="68580" marT="34290" marB="3429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3-4 days</a:t>
                      </a:r>
                    </a:p>
                  </a:txBody>
                  <a:tcPr marL="68580" marR="68580" marT="34290" marB="3429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extLst>
                  <a:ext uri="{0D108BD9-81ED-4DB2-BD59-A6C34878D82A}">
                    <a16:rowId xmlns:a16="http://schemas.microsoft.com/office/drawing/2014/main" val="3650973938"/>
                  </a:ext>
                </a:extLst>
              </a:tr>
              <a:tr h="37452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a:t>Award &amp; Award Notice</a:t>
                      </a:r>
                    </a:p>
                  </a:txBody>
                  <a:tcPr marL="68580" marR="68580" marT="34290" marB="3429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t>1 day</a:t>
                      </a:r>
                    </a:p>
                  </a:txBody>
                  <a:tcPr marL="68580" marR="68580" marT="34290" marB="3429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20000"/>
                      </a:srgbClr>
                    </a:solidFill>
                  </a:tcPr>
                </a:tc>
                <a:extLst>
                  <a:ext uri="{0D108BD9-81ED-4DB2-BD59-A6C34878D82A}">
                    <a16:rowId xmlns:a16="http://schemas.microsoft.com/office/drawing/2014/main" val="3221133426"/>
                  </a:ext>
                </a:extLst>
              </a:tr>
              <a:tr h="37452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en-US" sz="1400"/>
                    </a:p>
                  </a:txBody>
                  <a:tcPr marL="68580" marR="68580" marT="34290" marB="3429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b="1" dirty="0"/>
                        <a:t>~ 20 days</a:t>
                      </a:r>
                    </a:p>
                  </a:txBody>
                  <a:tcPr marL="68580" marR="68580" marT="34290" marB="3429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extLst>
                  <a:ext uri="{0D108BD9-81ED-4DB2-BD59-A6C34878D82A}">
                    <a16:rowId xmlns:a16="http://schemas.microsoft.com/office/drawing/2014/main" val="4141963182"/>
                  </a:ext>
                </a:extLst>
              </a:tr>
            </a:tbl>
          </a:graphicData>
        </a:graphic>
      </p:graphicFrame>
      <p:sp>
        <p:nvSpPr>
          <p:cNvPr id="7" name="Content Placeholder 6">
            <a:extLst>
              <a:ext uri="{FF2B5EF4-FFF2-40B4-BE49-F238E27FC236}">
                <a16:creationId xmlns:a16="http://schemas.microsoft.com/office/drawing/2014/main" id="{42B55333-D20F-2B51-8E3D-C7A5537B003A}"/>
              </a:ext>
            </a:extLst>
          </p:cNvPr>
          <p:cNvSpPr txBox="1">
            <a:spLocks/>
          </p:cNvSpPr>
          <p:nvPr/>
        </p:nvSpPr>
        <p:spPr bwMode="auto">
          <a:xfrm>
            <a:off x="4133087" y="2005177"/>
            <a:ext cx="4928616"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285750" indent="-285750" algn="l" rtl="0" eaLnBrk="1" fontAlgn="base" hangingPunct="1">
              <a:spcBef>
                <a:spcPct val="50000"/>
              </a:spcBef>
              <a:spcAft>
                <a:spcPct val="0"/>
              </a:spcAft>
              <a:buClr>
                <a:srgbClr val="151C77"/>
              </a:buClr>
              <a:buSzPct val="80000"/>
              <a:buFont typeface="Wingdings" panose="05000000000000000000" pitchFamily="2" charset="2"/>
              <a:buChar char="n"/>
              <a:defRPr sz="2000" b="1">
                <a:solidFill>
                  <a:schemeClr val="tx1"/>
                </a:solidFill>
                <a:latin typeface="+mn-lt"/>
                <a:ea typeface="+mn-ea"/>
                <a:cs typeface="+mn-cs"/>
              </a:defRPr>
            </a:lvl1pPr>
            <a:lvl2pPr marL="688975" indent="-282575" algn="l" rtl="0" eaLnBrk="1" fontAlgn="base" hangingPunct="1">
              <a:spcBef>
                <a:spcPct val="25000"/>
              </a:spcBef>
              <a:spcAft>
                <a:spcPct val="0"/>
              </a:spcAft>
              <a:buClr>
                <a:srgbClr val="151C77"/>
              </a:buClr>
              <a:buSzPct val="80000"/>
              <a:buFont typeface="Wingdings" panose="05000000000000000000" pitchFamily="2" charset="2"/>
              <a:buChar char="n"/>
              <a:defRPr sz="2000" b="1">
                <a:solidFill>
                  <a:schemeClr val="tx1"/>
                </a:solidFill>
                <a:latin typeface="+mn-lt"/>
              </a:defRPr>
            </a:lvl2pPr>
            <a:lvl3pPr marL="1027113" indent="-223838" algn="l" rtl="0" eaLnBrk="1" fontAlgn="base" hangingPunct="1">
              <a:spcBef>
                <a:spcPct val="25000"/>
              </a:spcBef>
              <a:spcAft>
                <a:spcPct val="0"/>
              </a:spcAft>
              <a:buClr>
                <a:srgbClr val="151C77"/>
              </a:buClr>
              <a:buSzPct val="80000"/>
              <a:buFont typeface="Wingdings" panose="05000000000000000000" pitchFamily="2" charset="2"/>
              <a:buChar char="n"/>
              <a:defRPr sz="2000" b="1">
                <a:solidFill>
                  <a:schemeClr val="tx1"/>
                </a:solidFill>
                <a:latin typeface="+mn-lt"/>
              </a:defRPr>
            </a:lvl3pPr>
            <a:lvl4pPr marL="1600200" indent="-228600" algn="l" rtl="0" eaLnBrk="1" fontAlgn="base" hangingPunct="1">
              <a:spcBef>
                <a:spcPct val="25000"/>
              </a:spcBef>
              <a:spcAft>
                <a:spcPct val="0"/>
              </a:spcAft>
              <a:buClr>
                <a:srgbClr val="151C77"/>
              </a:buClr>
              <a:buSzPct val="80000"/>
              <a:buFont typeface="Wingdings" panose="05000000000000000000" pitchFamily="2" charset="2"/>
              <a:buChar char="n"/>
              <a:defRPr sz="2000" b="1">
                <a:solidFill>
                  <a:schemeClr val="tx1"/>
                </a:solidFill>
                <a:latin typeface="+mn-lt"/>
              </a:defRPr>
            </a:lvl4pPr>
            <a:lvl5pPr marL="2057400" indent="-228600" algn="l" rtl="0" eaLnBrk="1" fontAlgn="base" hangingPunct="1">
              <a:spcBef>
                <a:spcPct val="20000"/>
              </a:spcBef>
              <a:spcAft>
                <a:spcPct val="0"/>
              </a:spcAft>
              <a:buClr>
                <a:srgbClr val="003399"/>
              </a:buClr>
              <a:buSzPct val="80000"/>
              <a:buFont typeface="Wingdings" panose="05000000000000000000"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pPr marL="302419" lvl="1">
              <a:spcBef>
                <a:spcPts val="0"/>
              </a:spcBef>
              <a:spcAft>
                <a:spcPts val="0"/>
              </a:spcAft>
            </a:pPr>
            <a:r>
              <a:rPr lang="en-US" b="0" kern="100" dirty="0">
                <a:ea typeface="Aptos" panose="020B0004020202020204" pitchFamily="34" charset="0"/>
                <a:cs typeface="Times New Roman" panose="02020603050405020304" pitchFamily="18" charset="0"/>
              </a:rPr>
              <a:t>Current Contracting Standard Cycle Time: 70-430 days</a:t>
            </a:r>
            <a:endParaRPr lang="en-US" b="0" kern="100" dirty="0">
              <a:solidFill>
                <a:srgbClr val="FF0000"/>
              </a:solidFill>
              <a:ea typeface="Aptos" panose="020B0004020202020204" pitchFamily="34" charset="0"/>
              <a:cs typeface="Times New Roman" panose="02020603050405020304" pitchFamily="18" charset="0"/>
            </a:endParaRPr>
          </a:p>
          <a:p>
            <a:pPr marL="302419" lvl="1">
              <a:spcBef>
                <a:spcPts val="0"/>
              </a:spcBef>
              <a:spcAft>
                <a:spcPts val="0"/>
              </a:spcAft>
            </a:pPr>
            <a:endParaRPr lang="en-US" b="0" kern="100" dirty="0">
              <a:ea typeface="Aptos" panose="020B0004020202020204" pitchFamily="34" charset="0"/>
              <a:cs typeface="Times New Roman" panose="02020603050405020304" pitchFamily="18" charset="0"/>
            </a:endParaRPr>
          </a:p>
          <a:p>
            <a:pPr marL="302419" lvl="1">
              <a:spcBef>
                <a:spcPts val="0"/>
              </a:spcBef>
              <a:spcAft>
                <a:spcPts val="0"/>
              </a:spcAft>
            </a:pPr>
            <a:r>
              <a:rPr lang="en-US" b="0" kern="100" dirty="0">
                <a:ea typeface="Aptos" panose="020B0004020202020204" pitchFamily="34" charset="0"/>
                <a:cs typeface="Times New Roman" panose="02020603050405020304" pitchFamily="18" charset="0"/>
              </a:rPr>
              <a:t>MAC IDIQ: 20 days average</a:t>
            </a:r>
          </a:p>
          <a:p>
            <a:pPr marL="556022" lvl="2">
              <a:spcBef>
                <a:spcPts val="0"/>
              </a:spcBef>
              <a:spcAft>
                <a:spcPts val="0"/>
              </a:spcAft>
            </a:pPr>
            <a:r>
              <a:rPr lang="en-US" b="0" kern="100" dirty="0">
                <a:ea typeface="Aptos" panose="020B0004020202020204" pitchFamily="34" charset="0"/>
                <a:cs typeface="Times New Roman" panose="02020603050405020304" pitchFamily="18" charset="0"/>
                <a:sym typeface="Wingdings" panose="05000000000000000000" pitchFamily="2" charset="2"/>
              </a:rPr>
              <a:t>Significant time saving during the Contracting process</a:t>
            </a:r>
            <a:endParaRPr lang="en-US" b="0" kern="100" dirty="0">
              <a:ea typeface="Aptos" panose="020B0004020202020204" pitchFamily="34" charset="0"/>
              <a:cs typeface="Times New Roman" panose="02020603050405020304" pitchFamily="18" charset="0"/>
            </a:endParaRPr>
          </a:p>
          <a:p>
            <a:pPr marL="556022" lvl="2">
              <a:spcBef>
                <a:spcPts val="0"/>
              </a:spcBef>
              <a:spcAft>
                <a:spcPts val="0"/>
              </a:spcAft>
            </a:pPr>
            <a:r>
              <a:rPr lang="en-US" b="0" kern="100" dirty="0">
                <a:ea typeface="Aptos" panose="020B0004020202020204" pitchFamily="34" charset="0"/>
                <a:cs typeface="Times New Roman" panose="02020603050405020304" pitchFamily="18" charset="0"/>
              </a:rPr>
              <a:t>Similar to delivery order standard lead time (15 days) but we would have more flexibilities</a:t>
            </a:r>
          </a:p>
          <a:p>
            <a:pPr marL="685800">
              <a:spcBef>
                <a:spcPts val="0"/>
              </a:spcBef>
              <a:spcAft>
                <a:spcPts val="0"/>
              </a:spcAft>
            </a:pPr>
            <a:endParaRPr lang="en-US" kern="100" dirty="0">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AA5C3169-FC8C-136F-2C88-439B7CBA4DC9}"/>
              </a:ext>
            </a:extLst>
          </p:cNvPr>
          <p:cNvSpPr txBox="1"/>
          <p:nvPr/>
        </p:nvSpPr>
        <p:spPr>
          <a:xfrm>
            <a:off x="302131" y="5534189"/>
            <a:ext cx="3759200" cy="253916"/>
          </a:xfrm>
          <a:prstGeom prst="rect">
            <a:avLst/>
          </a:prstGeom>
          <a:solidFill>
            <a:srgbClr val="CBECDE"/>
          </a:solidFill>
        </p:spPr>
        <p:txBody>
          <a:bodyPr wrap="square" rtlCol="0">
            <a:spAutoFit/>
          </a:bodyPr>
          <a:lstStyle/>
          <a:p>
            <a:r>
              <a:rPr lang="en-US" sz="1050" dirty="0"/>
              <a:t>FOPR: Fair Opportunity Proposal Request (Solicitation)</a:t>
            </a:r>
          </a:p>
        </p:txBody>
      </p:sp>
      <p:sp>
        <p:nvSpPr>
          <p:cNvPr id="9" name="TextBox 8">
            <a:extLst>
              <a:ext uri="{FF2B5EF4-FFF2-40B4-BE49-F238E27FC236}">
                <a16:creationId xmlns:a16="http://schemas.microsoft.com/office/drawing/2014/main" id="{32F5CFC0-D7DE-4B33-69B7-C6725EBF3BCE}"/>
              </a:ext>
            </a:extLst>
          </p:cNvPr>
          <p:cNvSpPr txBox="1"/>
          <p:nvPr/>
        </p:nvSpPr>
        <p:spPr>
          <a:xfrm>
            <a:off x="4225741" y="4990550"/>
            <a:ext cx="4388323" cy="553998"/>
          </a:xfrm>
          <a:prstGeom prst="rect">
            <a:avLst/>
          </a:prstGeom>
          <a:solidFill>
            <a:srgbClr val="00CC99"/>
          </a:solidFill>
        </p:spPr>
        <p:txBody>
          <a:bodyPr wrap="square" rtlCol="0">
            <a:spAutoFit/>
          </a:bodyPr>
          <a:lstStyle/>
          <a:p>
            <a:pPr algn="ctr"/>
            <a:r>
              <a:rPr lang="en-US" sz="1500" dirty="0"/>
              <a:t>1-2 year initial investment </a:t>
            </a:r>
            <a:r>
              <a:rPr lang="en-US" sz="1500" dirty="0">
                <a:sym typeface="Wingdings" panose="05000000000000000000" pitchFamily="2" charset="2"/>
              </a:rPr>
              <a:t></a:t>
            </a:r>
            <a:r>
              <a:rPr lang="en-US" sz="1500" dirty="0"/>
              <a:t> 10 years of </a:t>
            </a:r>
          </a:p>
          <a:p>
            <a:pPr algn="ctr"/>
            <a:r>
              <a:rPr lang="en-US" sz="1500" dirty="0"/>
              <a:t>20-day order turnaround</a:t>
            </a:r>
          </a:p>
        </p:txBody>
      </p:sp>
    </p:spTree>
    <p:extLst>
      <p:ext uri="{BB962C8B-B14F-4D97-AF65-F5344CB8AC3E}">
        <p14:creationId xmlns:p14="http://schemas.microsoft.com/office/powerpoint/2010/main" val="2436127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C6A79CF-5941-180E-6283-25BEF48B6FB7}"/>
              </a:ext>
            </a:extLst>
          </p:cNvPr>
          <p:cNvGrpSpPr/>
          <p:nvPr/>
        </p:nvGrpSpPr>
        <p:grpSpPr>
          <a:xfrm>
            <a:off x="1414921" y="3056628"/>
            <a:ext cx="2779543" cy="720214"/>
            <a:chOff x="1414921" y="3056628"/>
            <a:chExt cx="2779543" cy="720214"/>
          </a:xfrm>
        </p:grpSpPr>
        <p:sp>
          <p:nvSpPr>
            <p:cNvPr id="14" name="Flowchart: Alternate Process 13">
              <a:extLst>
                <a:ext uri="{FF2B5EF4-FFF2-40B4-BE49-F238E27FC236}">
                  <a16:creationId xmlns:a16="http://schemas.microsoft.com/office/drawing/2014/main" id="{483E1DCD-B406-9FFD-2FA8-A5515D0509B1}"/>
                </a:ext>
              </a:extLst>
            </p:cNvPr>
            <p:cNvSpPr/>
            <p:nvPr/>
          </p:nvSpPr>
          <p:spPr bwMode="auto">
            <a:xfrm>
              <a:off x="1823851" y="3414197"/>
              <a:ext cx="908827" cy="362645"/>
            </a:xfrm>
            <a:prstGeom prst="flowChartAlternateProcess">
              <a:avLst/>
            </a:prstGeom>
            <a:solidFill>
              <a:srgbClr val="CCECFF"/>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FOPR</a:t>
              </a:r>
            </a:p>
          </p:txBody>
        </p:sp>
        <p:cxnSp>
          <p:nvCxnSpPr>
            <p:cNvPr id="45" name="Straight Arrow Connector 44">
              <a:extLst>
                <a:ext uri="{FF2B5EF4-FFF2-40B4-BE49-F238E27FC236}">
                  <a16:creationId xmlns:a16="http://schemas.microsoft.com/office/drawing/2014/main" id="{249CCCCF-4BDB-22B1-B5E3-E05E306887A0}"/>
                </a:ext>
              </a:extLst>
            </p:cNvPr>
            <p:cNvCxnSpPr>
              <a:cxnSpLocks/>
            </p:cNvCxnSpPr>
            <p:nvPr/>
          </p:nvCxnSpPr>
          <p:spPr bwMode="auto">
            <a:xfrm flipH="1" flipV="1">
              <a:off x="1414921" y="3056628"/>
              <a:ext cx="396925" cy="374666"/>
            </a:xfrm>
            <a:prstGeom prst="straightConnector1">
              <a:avLst/>
            </a:prstGeom>
            <a:solidFill>
              <a:schemeClr val="accent1"/>
            </a:solidFill>
            <a:ln w="28575" cap="flat" cmpd="sng" algn="ctr">
              <a:solidFill>
                <a:srgbClr val="0070C0"/>
              </a:solidFill>
              <a:prstDash val="solid"/>
              <a:round/>
              <a:headEnd type="none" w="med" len="med"/>
              <a:tailEnd type="triangle"/>
            </a:ln>
            <a:effectLst/>
          </p:spPr>
        </p:cxnSp>
        <p:cxnSp>
          <p:nvCxnSpPr>
            <p:cNvPr id="57" name="Straight Arrow Connector 56">
              <a:extLst>
                <a:ext uri="{FF2B5EF4-FFF2-40B4-BE49-F238E27FC236}">
                  <a16:creationId xmlns:a16="http://schemas.microsoft.com/office/drawing/2014/main" id="{AB1F6AB9-95C0-9833-F27F-2BA370C51F19}"/>
                </a:ext>
              </a:extLst>
            </p:cNvPr>
            <p:cNvCxnSpPr>
              <a:cxnSpLocks/>
            </p:cNvCxnSpPr>
            <p:nvPr/>
          </p:nvCxnSpPr>
          <p:spPr bwMode="auto">
            <a:xfrm flipV="1">
              <a:off x="2753855" y="3121670"/>
              <a:ext cx="1440609" cy="309627"/>
            </a:xfrm>
            <a:prstGeom prst="straightConnector1">
              <a:avLst/>
            </a:prstGeom>
            <a:solidFill>
              <a:schemeClr val="accent1"/>
            </a:solidFill>
            <a:ln w="28575" cap="flat" cmpd="sng" algn="ctr">
              <a:solidFill>
                <a:srgbClr val="0070C0"/>
              </a:solidFill>
              <a:prstDash val="solid"/>
              <a:round/>
              <a:headEnd type="none" w="med" len="med"/>
              <a:tailEnd type="triangle"/>
            </a:ln>
            <a:effectLst/>
          </p:spPr>
        </p:cxnSp>
        <p:cxnSp>
          <p:nvCxnSpPr>
            <p:cNvPr id="79" name="Straight Arrow Connector 78">
              <a:extLst>
                <a:ext uri="{FF2B5EF4-FFF2-40B4-BE49-F238E27FC236}">
                  <a16:creationId xmlns:a16="http://schemas.microsoft.com/office/drawing/2014/main" id="{79C383FD-1608-B267-9C3A-82B51611A625}"/>
                </a:ext>
              </a:extLst>
            </p:cNvPr>
            <p:cNvCxnSpPr>
              <a:cxnSpLocks/>
            </p:cNvCxnSpPr>
            <p:nvPr/>
          </p:nvCxnSpPr>
          <p:spPr bwMode="auto">
            <a:xfrm flipV="1">
              <a:off x="2572753" y="3090822"/>
              <a:ext cx="7901" cy="290885"/>
            </a:xfrm>
            <a:prstGeom prst="straightConnector1">
              <a:avLst/>
            </a:prstGeom>
            <a:solidFill>
              <a:schemeClr val="accent1"/>
            </a:solidFill>
            <a:ln w="28575" cap="flat" cmpd="sng" algn="ctr">
              <a:solidFill>
                <a:srgbClr val="0070C0"/>
              </a:solidFill>
              <a:prstDash val="solid"/>
              <a:round/>
              <a:headEnd type="none" w="med" len="med"/>
              <a:tailEnd type="triangle"/>
            </a:ln>
            <a:effectLst/>
          </p:spPr>
        </p:cxnSp>
      </p:grpSp>
      <p:sp>
        <p:nvSpPr>
          <p:cNvPr id="2" name="Title 1">
            <a:extLst>
              <a:ext uri="{FF2B5EF4-FFF2-40B4-BE49-F238E27FC236}">
                <a16:creationId xmlns:a16="http://schemas.microsoft.com/office/drawing/2014/main" id="{676B13A5-CDA7-E137-2502-0416F7BA0B6A}"/>
              </a:ext>
            </a:extLst>
          </p:cNvPr>
          <p:cNvSpPr>
            <a:spLocks noGrp="1"/>
          </p:cNvSpPr>
          <p:nvPr>
            <p:ph type="title"/>
          </p:nvPr>
        </p:nvSpPr>
        <p:spPr/>
        <p:txBody>
          <a:bodyPr/>
          <a:lstStyle/>
          <a:p>
            <a:r>
              <a:rPr lang="en-US" dirty="0"/>
              <a:t>MAC IDIQ Ordering Example</a:t>
            </a:r>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7</a:t>
            </a:fld>
            <a:endParaRPr lang="en-US" altLang="en-US">
              <a:solidFill>
                <a:schemeClr val="bg2"/>
              </a:solidFill>
            </a:endParaRPr>
          </a:p>
        </p:txBody>
      </p:sp>
      <p:grpSp>
        <p:nvGrpSpPr>
          <p:cNvPr id="5" name="Group 4">
            <a:extLst>
              <a:ext uri="{FF2B5EF4-FFF2-40B4-BE49-F238E27FC236}">
                <a16:creationId xmlns:a16="http://schemas.microsoft.com/office/drawing/2014/main" id="{A8DE04BD-053E-6D3F-4ECC-D591B7981EA4}"/>
              </a:ext>
            </a:extLst>
          </p:cNvPr>
          <p:cNvGrpSpPr/>
          <p:nvPr/>
        </p:nvGrpSpPr>
        <p:grpSpPr>
          <a:xfrm>
            <a:off x="714205" y="3027815"/>
            <a:ext cx="3731254" cy="1525747"/>
            <a:chOff x="714205" y="3027815"/>
            <a:chExt cx="3731254" cy="1525747"/>
          </a:xfrm>
        </p:grpSpPr>
        <p:cxnSp>
          <p:nvCxnSpPr>
            <p:cNvPr id="82" name="Straight Arrow Connector 62">
              <a:extLst>
                <a:ext uri="{FF2B5EF4-FFF2-40B4-BE49-F238E27FC236}">
                  <a16:creationId xmlns:a16="http://schemas.microsoft.com/office/drawing/2014/main" id="{18FA9E5A-7E44-C85F-49F1-145CCB534FED}"/>
                </a:ext>
              </a:extLst>
            </p:cNvPr>
            <p:cNvCxnSpPr>
              <a:cxnSpLocks/>
            </p:cNvCxnSpPr>
            <p:nvPr/>
          </p:nvCxnSpPr>
          <p:spPr bwMode="auto">
            <a:xfrm>
              <a:off x="714205" y="3054444"/>
              <a:ext cx="1121786" cy="1163260"/>
            </a:xfrm>
            <a:prstGeom prst="curvedConnector3">
              <a:avLst>
                <a:gd name="adj1" fmla="val 50000"/>
              </a:avLst>
            </a:prstGeom>
            <a:solidFill>
              <a:schemeClr val="accent1"/>
            </a:solidFill>
            <a:ln w="28575" cap="flat" cmpd="sng" algn="ctr">
              <a:solidFill>
                <a:srgbClr val="00B050"/>
              </a:solidFill>
              <a:prstDash val="solid"/>
              <a:round/>
              <a:headEnd type="none" w="med" len="med"/>
              <a:tailEnd type="triangle"/>
            </a:ln>
            <a:effectLst/>
          </p:spPr>
        </p:cxnSp>
        <p:sp>
          <p:nvSpPr>
            <p:cNvPr id="15" name="Flowchart: Alternate Process 14">
              <a:extLst>
                <a:ext uri="{FF2B5EF4-FFF2-40B4-BE49-F238E27FC236}">
                  <a16:creationId xmlns:a16="http://schemas.microsoft.com/office/drawing/2014/main" id="{B4904FFE-0EBD-E697-0512-0EB278624F62}"/>
                </a:ext>
              </a:extLst>
            </p:cNvPr>
            <p:cNvSpPr/>
            <p:nvPr/>
          </p:nvSpPr>
          <p:spPr bwMode="auto">
            <a:xfrm>
              <a:off x="1879364" y="4051679"/>
              <a:ext cx="1121785" cy="501883"/>
            </a:xfrm>
            <a:prstGeom prst="flowChartAlternateProcess">
              <a:avLst/>
            </a:prstGeom>
            <a:solidFill>
              <a:srgbClr val="C7E6A4"/>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Proposal </a:t>
              </a:r>
            </a:p>
          </p:txBody>
        </p:sp>
        <p:cxnSp>
          <p:nvCxnSpPr>
            <p:cNvPr id="63" name="Straight Arrow Connector 62">
              <a:extLst>
                <a:ext uri="{FF2B5EF4-FFF2-40B4-BE49-F238E27FC236}">
                  <a16:creationId xmlns:a16="http://schemas.microsoft.com/office/drawing/2014/main" id="{5EC57BF2-1ACB-BDCE-5EA0-EE332A8E6A5D}"/>
                </a:ext>
              </a:extLst>
            </p:cNvPr>
            <p:cNvCxnSpPr>
              <a:cxnSpLocks/>
            </p:cNvCxnSpPr>
            <p:nvPr/>
          </p:nvCxnSpPr>
          <p:spPr bwMode="auto">
            <a:xfrm rot="10800000" flipV="1">
              <a:off x="3116813" y="3156606"/>
              <a:ext cx="1328646" cy="1175641"/>
            </a:xfrm>
            <a:prstGeom prst="curvedConnector3">
              <a:avLst>
                <a:gd name="adj1" fmla="val 50000"/>
              </a:avLst>
            </a:prstGeom>
            <a:solidFill>
              <a:schemeClr val="accent1"/>
            </a:solidFill>
            <a:ln w="28575" cap="flat" cmpd="sng" algn="ctr">
              <a:solidFill>
                <a:srgbClr val="00B050"/>
              </a:solidFill>
              <a:prstDash val="solid"/>
              <a:round/>
              <a:headEnd type="none" w="med" len="med"/>
              <a:tailEnd type="triangle"/>
            </a:ln>
            <a:effectLst/>
          </p:spPr>
        </p:cxnSp>
        <p:cxnSp>
          <p:nvCxnSpPr>
            <p:cNvPr id="97" name="Straight Arrow Connector 62">
              <a:extLst>
                <a:ext uri="{FF2B5EF4-FFF2-40B4-BE49-F238E27FC236}">
                  <a16:creationId xmlns:a16="http://schemas.microsoft.com/office/drawing/2014/main" id="{684A7B98-DC6F-8A18-4D97-EDBBAE273378}"/>
                </a:ext>
              </a:extLst>
            </p:cNvPr>
            <p:cNvCxnSpPr>
              <a:cxnSpLocks/>
            </p:cNvCxnSpPr>
            <p:nvPr/>
          </p:nvCxnSpPr>
          <p:spPr bwMode="auto">
            <a:xfrm rot="5400000">
              <a:off x="2506115" y="3380651"/>
              <a:ext cx="1008505" cy="302833"/>
            </a:xfrm>
            <a:prstGeom prst="curvedConnector3">
              <a:avLst>
                <a:gd name="adj1" fmla="val 50000"/>
              </a:avLst>
            </a:prstGeom>
            <a:solidFill>
              <a:schemeClr val="accent1"/>
            </a:solidFill>
            <a:ln w="28575" cap="flat" cmpd="sng" algn="ctr">
              <a:solidFill>
                <a:srgbClr val="00B050"/>
              </a:solidFill>
              <a:prstDash val="solid"/>
              <a:round/>
              <a:headEnd type="none" w="med" len="med"/>
              <a:tailEnd type="triangle"/>
            </a:ln>
            <a:effectLst/>
          </p:spPr>
        </p:cxnSp>
      </p:grpSp>
      <p:grpSp>
        <p:nvGrpSpPr>
          <p:cNvPr id="9" name="Group 8">
            <a:extLst>
              <a:ext uri="{FF2B5EF4-FFF2-40B4-BE49-F238E27FC236}">
                <a16:creationId xmlns:a16="http://schemas.microsoft.com/office/drawing/2014/main" id="{D58DDA8D-6D86-3B26-3560-6CA5AFB7AE11}"/>
              </a:ext>
            </a:extLst>
          </p:cNvPr>
          <p:cNvGrpSpPr/>
          <p:nvPr/>
        </p:nvGrpSpPr>
        <p:grpSpPr>
          <a:xfrm>
            <a:off x="582246" y="3136945"/>
            <a:ext cx="3987993" cy="3208569"/>
            <a:chOff x="582246" y="3136945"/>
            <a:chExt cx="3987993" cy="3208569"/>
          </a:xfrm>
        </p:grpSpPr>
        <p:cxnSp>
          <p:nvCxnSpPr>
            <p:cNvPr id="238" name="Straight Connector 237">
              <a:extLst>
                <a:ext uri="{FF2B5EF4-FFF2-40B4-BE49-F238E27FC236}">
                  <a16:creationId xmlns:a16="http://schemas.microsoft.com/office/drawing/2014/main" id="{911B62B2-990B-4835-CBA5-E0F83224108C}"/>
                </a:ext>
              </a:extLst>
            </p:cNvPr>
            <p:cNvCxnSpPr>
              <a:cxnSpLocks/>
            </p:cNvCxnSpPr>
            <p:nvPr/>
          </p:nvCxnSpPr>
          <p:spPr bwMode="auto">
            <a:xfrm>
              <a:off x="582246" y="6055235"/>
              <a:ext cx="513943" cy="0"/>
            </a:xfrm>
            <a:prstGeom prst="line">
              <a:avLst/>
            </a:prstGeom>
            <a:solidFill>
              <a:schemeClr val="accent1"/>
            </a:solidFill>
            <a:ln w="28575" cap="flat" cmpd="sng" algn="ctr">
              <a:solidFill>
                <a:schemeClr val="accent6">
                  <a:lumMod val="60000"/>
                  <a:lumOff val="40000"/>
                </a:schemeClr>
              </a:solidFill>
              <a:prstDash val="solid"/>
              <a:round/>
              <a:headEnd type="none" w="med" len="med"/>
              <a:tailEnd type="none" w="med" len="med"/>
            </a:ln>
            <a:effectLst/>
          </p:spPr>
        </p:cxnSp>
        <p:grpSp>
          <p:nvGrpSpPr>
            <p:cNvPr id="8" name="Group 7">
              <a:extLst>
                <a:ext uri="{FF2B5EF4-FFF2-40B4-BE49-F238E27FC236}">
                  <a16:creationId xmlns:a16="http://schemas.microsoft.com/office/drawing/2014/main" id="{1E54175F-1F78-9D8F-BFB5-5C498AAB676A}"/>
                </a:ext>
              </a:extLst>
            </p:cNvPr>
            <p:cNvGrpSpPr/>
            <p:nvPr/>
          </p:nvGrpSpPr>
          <p:grpSpPr>
            <a:xfrm>
              <a:off x="582246" y="3136945"/>
              <a:ext cx="3987993" cy="3208569"/>
              <a:chOff x="582246" y="3136945"/>
              <a:chExt cx="3987993" cy="3208569"/>
            </a:xfrm>
          </p:grpSpPr>
          <p:sp>
            <p:nvSpPr>
              <p:cNvPr id="51" name="Flowchart: Alternate Process 50">
                <a:extLst>
                  <a:ext uri="{FF2B5EF4-FFF2-40B4-BE49-F238E27FC236}">
                    <a16:creationId xmlns:a16="http://schemas.microsoft.com/office/drawing/2014/main" id="{48581FE7-FE47-8569-34BE-FB0C61CA5A29}"/>
                  </a:ext>
                </a:extLst>
              </p:cNvPr>
              <p:cNvSpPr/>
              <p:nvPr/>
            </p:nvSpPr>
            <p:spPr bwMode="auto">
              <a:xfrm>
                <a:off x="809057" y="5818126"/>
                <a:ext cx="1303102" cy="527388"/>
              </a:xfrm>
              <a:prstGeom prst="flowChartAlternateProcess">
                <a:avLst/>
              </a:prstGeom>
              <a:solidFill>
                <a:srgbClr val="CCCCFF"/>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Award </a:t>
                </a:r>
              </a:p>
              <a:p>
                <a:pPr algn="ctr" defTabSz="685800"/>
                <a:r>
                  <a:rPr lang="en-US" sz="1600" dirty="0">
                    <a:solidFill>
                      <a:schemeClr val="tx1"/>
                    </a:solidFill>
                    <a:latin typeface="+mj-lt"/>
                  </a:rPr>
                  <a:t>order #1</a:t>
                </a:r>
              </a:p>
            </p:txBody>
          </p:sp>
          <p:cxnSp>
            <p:nvCxnSpPr>
              <p:cNvPr id="105" name="Straight Arrow Connector 104">
                <a:extLst>
                  <a:ext uri="{FF2B5EF4-FFF2-40B4-BE49-F238E27FC236}">
                    <a16:creationId xmlns:a16="http://schemas.microsoft.com/office/drawing/2014/main" id="{823240D4-209B-A2EF-FF91-D2CA1C9A2E59}"/>
                  </a:ext>
                </a:extLst>
              </p:cNvPr>
              <p:cNvCxnSpPr>
                <a:cxnSpLocks/>
              </p:cNvCxnSpPr>
              <p:nvPr/>
            </p:nvCxnSpPr>
            <p:spPr bwMode="auto">
              <a:xfrm flipH="1">
                <a:off x="1739473" y="5419755"/>
                <a:ext cx="423337" cy="398371"/>
              </a:xfrm>
              <a:prstGeom prst="straightConnector1">
                <a:avLst/>
              </a:prstGeom>
              <a:solidFill>
                <a:schemeClr val="accent1"/>
              </a:solidFill>
              <a:ln w="28575" cap="flat" cmpd="sng" algn="ctr">
                <a:solidFill>
                  <a:schemeClr val="tx1"/>
                </a:solidFill>
                <a:prstDash val="solid"/>
                <a:round/>
                <a:headEnd type="none" w="med" len="med"/>
                <a:tailEnd type="triangle"/>
              </a:ln>
              <a:effectLst/>
            </p:spPr>
          </p:cxnSp>
          <p:sp>
            <p:nvSpPr>
              <p:cNvPr id="175" name="Flowchart: Alternate Process 174">
                <a:extLst>
                  <a:ext uri="{FF2B5EF4-FFF2-40B4-BE49-F238E27FC236}">
                    <a16:creationId xmlns:a16="http://schemas.microsoft.com/office/drawing/2014/main" id="{1F5BEFF4-40EA-F703-7CDE-283D7105A301}"/>
                  </a:ext>
                </a:extLst>
              </p:cNvPr>
              <p:cNvSpPr/>
              <p:nvPr/>
            </p:nvSpPr>
            <p:spPr bwMode="auto">
              <a:xfrm>
                <a:off x="3241592" y="5812529"/>
                <a:ext cx="1328647" cy="527388"/>
              </a:xfrm>
              <a:prstGeom prst="flowChartAlternateProcess">
                <a:avLst/>
              </a:prstGeom>
              <a:solidFill>
                <a:srgbClr val="CCCCFF"/>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Award</a:t>
                </a:r>
              </a:p>
              <a:p>
                <a:pPr algn="ctr" defTabSz="685800"/>
                <a:r>
                  <a:rPr lang="en-US" sz="1600" dirty="0">
                    <a:solidFill>
                      <a:schemeClr val="tx1"/>
                    </a:solidFill>
                    <a:latin typeface="+mj-lt"/>
                  </a:rPr>
                  <a:t>order #2</a:t>
                </a:r>
              </a:p>
            </p:txBody>
          </p:sp>
          <p:cxnSp>
            <p:nvCxnSpPr>
              <p:cNvPr id="220" name="Straight Arrow Connector 62">
                <a:extLst>
                  <a:ext uri="{FF2B5EF4-FFF2-40B4-BE49-F238E27FC236}">
                    <a16:creationId xmlns:a16="http://schemas.microsoft.com/office/drawing/2014/main" id="{E65B7D30-CA59-A43F-1385-585A74C178EC}"/>
                  </a:ext>
                </a:extLst>
              </p:cNvPr>
              <p:cNvCxnSpPr>
                <a:cxnSpLocks/>
              </p:cNvCxnSpPr>
              <p:nvPr/>
            </p:nvCxnSpPr>
            <p:spPr bwMode="auto">
              <a:xfrm flipV="1">
                <a:off x="3982218" y="3136945"/>
                <a:ext cx="527940" cy="2660309"/>
              </a:xfrm>
              <a:prstGeom prst="straightConnector1">
                <a:avLst/>
              </a:prstGeom>
              <a:solidFill>
                <a:schemeClr val="accent1"/>
              </a:solidFill>
              <a:ln w="28575" cap="flat" cmpd="sng" algn="ctr">
                <a:solidFill>
                  <a:schemeClr val="accent6">
                    <a:lumMod val="60000"/>
                    <a:lumOff val="40000"/>
                  </a:schemeClr>
                </a:solidFill>
                <a:prstDash val="solid"/>
                <a:round/>
                <a:headEnd type="none" w="med" len="med"/>
                <a:tailEnd type="triangle"/>
              </a:ln>
              <a:effectLst/>
            </p:spPr>
          </p:cxnSp>
          <p:cxnSp>
            <p:nvCxnSpPr>
              <p:cNvPr id="236" name="Straight Arrow Connector 62">
                <a:extLst>
                  <a:ext uri="{FF2B5EF4-FFF2-40B4-BE49-F238E27FC236}">
                    <a16:creationId xmlns:a16="http://schemas.microsoft.com/office/drawing/2014/main" id="{25359F91-C5E4-CCAB-CD81-B7700603A2EE}"/>
                  </a:ext>
                </a:extLst>
              </p:cNvPr>
              <p:cNvCxnSpPr>
                <a:cxnSpLocks/>
              </p:cNvCxnSpPr>
              <p:nvPr/>
            </p:nvCxnSpPr>
            <p:spPr bwMode="auto">
              <a:xfrm flipV="1">
                <a:off x="582246" y="3143212"/>
                <a:ext cx="0" cy="2912023"/>
              </a:xfrm>
              <a:prstGeom prst="straightConnector1">
                <a:avLst/>
              </a:prstGeom>
              <a:solidFill>
                <a:schemeClr val="accent1"/>
              </a:solidFill>
              <a:ln w="28575" cap="flat" cmpd="sng" algn="ctr">
                <a:solidFill>
                  <a:schemeClr val="accent6">
                    <a:lumMod val="60000"/>
                    <a:lumOff val="40000"/>
                  </a:schemeClr>
                </a:solidFill>
                <a:prstDash val="solid"/>
                <a:round/>
                <a:headEnd type="none" w="med" len="med"/>
                <a:tailEnd type="triangle"/>
              </a:ln>
              <a:effectLst/>
            </p:spPr>
          </p:cxnSp>
          <p:cxnSp>
            <p:nvCxnSpPr>
              <p:cNvPr id="246" name="Straight Arrow Connector 245">
                <a:extLst>
                  <a:ext uri="{FF2B5EF4-FFF2-40B4-BE49-F238E27FC236}">
                    <a16:creationId xmlns:a16="http://schemas.microsoft.com/office/drawing/2014/main" id="{EDFF9867-91DE-81DF-BB66-5C1F1161190B}"/>
                  </a:ext>
                </a:extLst>
              </p:cNvPr>
              <p:cNvCxnSpPr>
                <a:cxnSpLocks/>
              </p:cNvCxnSpPr>
              <p:nvPr/>
            </p:nvCxnSpPr>
            <p:spPr bwMode="auto">
              <a:xfrm>
                <a:off x="3000677" y="5408321"/>
                <a:ext cx="430389" cy="399121"/>
              </a:xfrm>
              <a:prstGeom prst="straightConnector1">
                <a:avLst/>
              </a:prstGeom>
              <a:solidFill>
                <a:schemeClr val="accent1"/>
              </a:solidFill>
              <a:ln w="28575" cap="flat" cmpd="sng" algn="ctr">
                <a:solidFill>
                  <a:schemeClr val="tx1"/>
                </a:solidFill>
                <a:prstDash val="solid"/>
                <a:round/>
                <a:headEnd type="none" w="med" len="med"/>
                <a:tailEnd type="triangle"/>
              </a:ln>
              <a:effectLst/>
            </p:spPr>
          </p:cxnSp>
        </p:grpSp>
      </p:grpSp>
      <p:grpSp>
        <p:nvGrpSpPr>
          <p:cNvPr id="7" name="Group 6">
            <a:extLst>
              <a:ext uri="{FF2B5EF4-FFF2-40B4-BE49-F238E27FC236}">
                <a16:creationId xmlns:a16="http://schemas.microsoft.com/office/drawing/2014/main" id="{DDAC0714-1B2D-C250-EB82-771C5926B967}"/>
              </a:ext>
            </a:extLst>
          </p:cNvPr>
          <p:cNvGrpSpPr/>
          <p:nvPr/>
        </p:nvGrpSpPr>
        <p:grpSpPr>
          <a:xfrm>
            <a:off x="1821371" y="4599223"/>
            <a:ext cx="1495168" cy="800412"/>
            <a:chOff x="1821371" y="4599223"/>
            <a:chExt cx="1495168" cy="800412"/>
          </a:xfrm>
        </p:grpSpPr>
        <p:sp>
          <p:nvSpPr>
            <p:cNvPr id="31" name="Flowchart: Alternate Process 30">
              <a:extLst>
                <a:ext uri="{FF2B5EF4-FFF2-40B4-BE49-F238E27FC236}">
                  <a16:creationId xmlns:a16="http://schemas.microsoft.com/office/drawing/2014/main" id="{FC583CF7-0F90-D4B2-44FA-F17A886DDEA4}"/>
                </a:ext>
              </a:extLst>
            </p:cNvPr>
            <p:cNvSpPr/>
            <p:nvPr/>
          </p:nvSpPr>
          <p:spPr bwMode="auto">
            <a:xfrm>
              <a:off x="1821371" y="4852123"/>
              <a:ext cx="1495168" cy="547512"/>
            </a:xfrm>
            <a:prstGeom prst="flowChartAlternateProcess">
              <a:avLst/>
            </a:prstGeom>
            <a:solidFill>
              <a:schemeClr val="bg2">
                <a:lumMod val="60000"/>
                <a:lumOff val="40000"/>
                <a:alpha val="5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Evaluate Proposals </a:t>
              </a:r>
            </a:p>
          </p:txBody>
        </p:sp>
        <p:cxnSp>
          <p:nvCxnSpPr>
            <p:cNvPr id="16" name="Straight Arrow Connector 15">
              <a:extLst>
                <a:ext uri="{FF2B5EF4-FFF2-40B4-BE49-F238E27FC236}">
                  <a16:creationId xmlns:a16="http://schemas.microsoft.com/office/drawing/2014/main" id="{967DDB8F-AE12-CFE7-2B72-3D3C3B32B550}"/>
                </a:ext>
              </a:extLst>
            </p:cNvPr>
            <p:cNvCxnSpPr>
              <a:cxnSpLocks/>
            </p:cNvCxnSpPr>
            <p:nvPr/>
          </p:nvCxnSpPr>
          <p:spPr bwMode="auto">
            <a:xfrm>
              <a:off x="2441658" y="4599223"/>
              <a:ext cx="0" cy="254059"/>
            </a:xfrm>
            <a:prstGeom prst="straightConnector1">
              <a:avLst/>
            </a:prstGeom>
            <a:solidFill>
              <a:schemeClr val="accent1"/>
            </a:solidFill>
            <a:ln w="28575" cap="flat" cmpd="sng" algn="ctr">
              <a:solidFill>
                <a:schemeClr val="tx1"/>
              </a:solidFill>
              <a:prstDash val="solid"/>
              <a:round/>
              <a:headEnd type="none" w="med" len="med"/>
              <a:tailEnd type="triangle"/>
            </a:ln>
            <a:effectLst/>
          </p:spPr>
        </p:cxnSp>
      </p:grpSp>
      <p:cxnSp>
        <p:nvCxnSpPr>
          <p:cNvPr id="19" name="Straight Connector 18">
            <a:extLst>
              <a:ext uri="{FF2B5EF4-FFF2-40B4-BE49-F238E27FC236}">
                <a16:creationId xmlns:a16="http://schemas.microsoft.com/office/drawing/2014/main" id="{71AEFE15-CF3F-0AB2-A593-197C651BAAC8}"/>
              </a:ext>
            </a:extLst>
          </p:cNvPr>
          <p:cNvCxnSpPr>
            <a:cxnSpLocks/>
          </p:cNvCxnSpPr>
          <p:nvPr/>
        </p:nvCxnSpPr>
        <p:spPr bwMode="auto">
          <a:xfrm>
            <a:off x="4413230" y="1716968"/>
            <a:ext cx="0" cy="187986"/>
          </a:xfrm>
          <a:prstGeom prst="line">
            <a:avLst/>
          </a:prstGeom>
          <a:solidFill>
            <a:schemeClr val="accent1"/>
          </a:solidFill>
          <a:ln w="19050" cap="flat" cmpd="sng" algn="ctr">
            <a:solidFill>
              <a:schemeClr val="tx1"/>
            </a:solidFill>
            <a:prstDash val="solid"/>
            <a:round/>
            <a:headEnd type="none" w="med" len="med"/>
            <a:tailEnd type="none" w="med" len="med"/>
          </a:ln>
          <a:effectLst/>
        </p:spPr>
      </p:cxnSp>
      <p:sp>
        <p:nvSpPr>
          <p:cNvPr id="18" name="Flowchart: Alternate Process 17">
            <a:extLst>
              <a:ext uri="{FF2B5EF4-FFF2-40B4-BE49-F238E27FC236}">
                <a16:creationId xmlns:a16="http://schemas.microsoft.com/office/drawing/2014/main" id="{281F930C-9D48-0228-9CE5-D4104D643757}"/>
              </a:ext>
            </a:extLst>
          </p:cNvPr>
          <p:cNvSpPr/>
          <p:nvPr/>
        </p:nvSpPr>
        <p:spPr bwMode="auto">
          <a:xfrm>
            <a:off x="2676983" y="1269517"/>
            <a:ext cx="3536952" cy="484745"/>
          </a:xfrm>
          <a:prstGeom prst="flowChartAlternateProcess">
            <a:avLst/>
          </a:prstGeom>
          <a:solidFill>
            <a:schemeClr val="bg1"/>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800" dirty="0">
                <a:solidFill>
                  <a:schemeClr val="tx1"/>
                </a:solidFill>
                <a:latin typeface="+mj-lt"/>
              </a:rPr>
              <a:t>RFP to join MAC IDIQ Program</a:t>
            </a:r>
          </a:p>
        </p:txBody>
      </p:sp>
      <p:cxnSp>
        <p:nvCxnSpPr>
          <p:cNvPr id="20" name="Straight Arrow Connector 19">
            <a:extLst>
              <a:ext uri="{FF2B5EF4-FFF2-40B4-BE49-F238E27FC236}">
                <a16:creationId xmlns:a16="http://schemas.microsoft.com/office/drawing/2014/main" id="{356FE346-F99B-F546-9C9F-3BD7641402F9}"/>
              </a:ext>
            </a:extLst>
          </p:cNvPr>
          <p:cNvCxnSpPr>
            <a:cxnSpLocks/>
          </p:cNvCxnSpPr>
          <p:nvPr/>
        </p:nvCxnSpPr>
        <p:spPr bwMode="auto">
          <a:xfrm>
            <a:off x="7504143" y="1891450"/>
            <a:ext cx="0" cy="274500"/>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cxnSp>
        <p:nvCxnSpPr>
          <p:cNvPr id="22" name="Straight Arrow Connector 21">
            <a:extLst>
              <a:ext uri="{FF2B5EF4-FFF2-40B4-BE49-F238E27FC236}">
                <a16:creationId xmlns:a16="http://schemas.microsoft.com/office/drawing/2014/main" id="{10115494-E4E8-36C7-0634-60801DA5B0A4}"/>
              </a:ext>
            </a:extLst>
          </p:cNvPr>
          <p:cNvCxnSpPr>
            <a:cxnSpLocks/>
          </p:cNvCxnSpPr>
          <p:nvPr/>
        </p:nvCxnSpPr>
        <p:spPr bwMode="auto">
          <a:xfrm>
            <a:off x="5865059" y="1913746"/>
            <a:ext cx="0" cy="228601"/>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cxnSp>
        <p:nvCxnSpPr>
          <p:cNvPr id="24" name="Straight Arrow Connector 23">
            <a:extLst>
              <a:ext uri="{FF2B5EF4-FFF2-40B4-BE49-F238E27FC236}">
                <a16:creationId xmlns:a16="http://schemas.microsoft.com/office/drawing/2014/main" id="{65105FCB-8E25-4729-CC2E-18259397E253}"/>
              </a:ext>
            </a:extLst>
          </p:cNvPr>
          <p:cNvCxnSpPr>
            <a:cxnSpLocks/>
          </p:cNvCxnSpPr>
          <p:nvPr/>
        </p:nvCxnSpPr>
        <p:spPr bwMode="auto">
          <a:xfrm>
            <a:off x="4413230" y="1933449"/>
            <a:ext cx="0" cy="228601"/>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cxnSp>
        <p:nvCxnSpPr>
          <p:cNvPr id="25" name="Straight Arrow Connector 24">
            <a:extLst>
              <a:ext uri="{FF2B5EF4-FFF2-40B4-BE49-F238E27FC236}">
                <a16:creationId xmlns:a16="http://schemas.microsoft.com/office/drawing/2014/main" id="{3C96CA3D-84EB-3E14-CC92-A1AFAE2BC9D7}"/>
              </a:ext>
            </a:extLst>
          </p:cNvPr>
          <p:cNvCxnSpPr>
            <a:cxnSpLocks/>
          </p:cNvCxnSpPr>
          <p:nvPr/>
        </p:nvCxnSpPr>
        <p:spPr bwMode="auto">
          <a:xfrm>
            <a:off x="1130043" y="1904954"/>
            <a:ext cx="0" cy="228601"/>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cxnSp>
        <p:nvCxnSpPr>
          <p:cNvPr id="26" name="Straight Arrow Connector 25">
            <a:extLst>
              <a:ext uri="{FF2B5EF4-FFF2-40B4-BE49-F238E27FC236}">
                <a16:creationId xmlns:a16="http://schemas.microsoft.com/office/drawing/2014/main" id="{24B4A3AF-F043-4155-3CC7-27E4882C5D71}"/>
              </a:ext>
            </a:extLst>
          </p:cNvPr>
          <p:cNvCxnSpPr>
            <a:cxnSpLocks/>
          </p:cNvCxnSpPr>
          <p:nvPr/>
        </p:nvCxnSpPr>
        <p:spPr bwMode="auto">
          <a:xfrm>
            <a:off x="2659914" y="1933449"/>
            <a:ext cx="0" cy="228601"/>
          </a:xfrm>
          <a:prstGeom prst="straightConnector1">
            <a:avLst/>
          </a:prstGeom>
          <a:solidFill>
            <a:schemeClr val="accent1"/>
          </a:solidFill>
          <a:ln w="15875" cap="flat" cmpd="sng" algn="ctr">
            <a:solidFill>
              <a:schemeClr val="tx1"/>
            </a:solidFill>
            <a:prstDash val="solid"/>
            <a:round/>
            <a:headEnd type="none" w="med" len="med"/>
            <a:tailEnd type="triangle"/>
          </a:ln>
          <a:effectLst/>
        </p:spPr>
      </p:cxnSp>
      <p:sp>
        <p:nvSpPr>
          <p:cNvPr id="28" name="Flowchart: Alternate Process 27">
            <a:extLst>
              <a:ext uri="{FF2B5EF4-FFF2-40B4-BE49-F238E27FC236}">
                <a16:creationId xmlns:a16="http://schemas.microsoft.com/office/drawing/2014/main" id="{E36B6332-03CF-72FC-BF70-248FB182FF29}"/>
              </a:ext>
            </a:extLst>
          </p:cNvPr>
          <p:cNvSpPr/>
          <p:nvPr/>
        </p:nvSpPr>
        <p:spPr bwMode="auto">
          <a:xfrm>
            <a:off x="393946" y="2188106"/>
            <a:ext cx="1453896" cy="870774"/>
          </a:xfrm>
          <a:prstGeom prst="flowChartAlternateProcess">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KTR 1</a:t>
            </a:r>
          </a:p>
          <a:p>
            <a:pPr algn="ctr" defTabSz="685800"/>
            <a:r>
              <a:rPr lang="en-US" sz="1600" dirty="0">
                <a:solidFill>
                  <a:schemeClr val="tx1"/>
                </a:solidFill>
                <a:latin typeface="+mj-lt"/>
              </a:rPr>
              <a:t>IDIQ A</a:t>
            </a:r>
          </a:p>
          <a:p>
            <a:pPr algn="ctr" defTabSz="685800"/>
            <a:r>
              <a:rPr lang="en-US" sz="1100" dirty="0">
                <a:solidFill>
                  <a:schemeClr val="tx1"/>
                </a:solidFill>
                <a:latin typeface="+mj-lt"/>
              </a:rPr>
              <a:t>(Other than Small)</a:t>
            </a:r>
          </a:p>
        </p:txBody>
      </p:sp>
      <p:sp>
        <p:nvSpPr>
          <p:cNvPr id="30" name="Flowchart: Alternate Process 29">
            <a:extLst>
              <a:ext uri="{FF2B5EF4-FFF2-40B4-BE49-F238E27FC236}">
                <a16:creationId xmlns:a16="http://schemas.microsoft.com/office/drawing/2014/main" id="{867A728D-FCB6-6B40-2BDB-1E058A8E9FC7}"/>
              </a:ext>
            </a:extLst>
          </p:cNvPr>
          <p:cNvSpPr/>
          <p:nvPr/>
        </p:nvSpPr>
        <p:spPr bwMode="auto">
          <a:xfrm>
            <a:off x="1994931" y="2161666"/>
            <a:ext cx="1453896" cy="870774"/>
          </a:xfrm>
          <a:prstGeom prst="flowChartAlternateProcess">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KTR 2</a:t>
            </a:r>
          </a:p>
          <a:p>
            <a:pPr algn="ctr" defTabSz="685800"/>
            <a:r>
              <a:rPr lang="en-US" sz="1600" dirty="0">
                <a:solidFill>
                  <a:schemeClr val="tx1"/>
                </a:solidFill>
                <a:latin typeface="+mj-lt"/>
              </a:rPr>
              <a:t>IDIQ B</a:t>
            </a:r>
          </a:p>
          <a:p>
            <a:pPr algn="ctr" defTabSz="685800"/>
            <a:r>
              <a:rPr lang="en-US" sz="1100" dirty="0">
                <a:solidFill>
                  <a:schemeClr val="tx1"/>
                </a:solidFill>
                <a:latin typeface="+mj-lt"/>
              </a:rPr>
              <a:t>(Other than Small)</a:t>
            </a:r>
          </a:p>
        </p:txBody>
      </p:sp>
      <p:sp>
        <p:nvSpPr>
          <p:cNvPr id="32" name="Flowchart: Alternate Process 31">
            <a:extLst>
              <a:ext uri="{FF2B5EF4-FFF2-40B4-BE49-F238E27FC236}">
                <a16:creationId xmlns:a16="http://schemas.microsoft.com/office/drawing/2014/main" id="{CFEB2D20-F49F-6164-68EF-18E9AC66721C}"/>
              </a:ext>
            </a:extLst>
          </p:cNvPr>
          <p:cNvSpPr/>
          <p:nvPr/>
        </p:nvSpPr>
        <p:spPr bwMode="auto">
          <a:xfrm>
            <a:off x="3595916" y="2176941"/>
            <a:ext cx="1453896" cy="870774"/>
          </a:xfrm>
          <a:prstGeom prst="flowChartAlternateProcess">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latin typeface="+mj-lt"/>
              </a:rPr>
              <a:t>KTR 3 </a:t>
            </a:r>
          </a:p>
          <a:p>
            <a:pPr algn="ctr" defTabSz="685800"/>
            <a:r>
              <a:rPr lang="en-US" sz="1600" dirty="0">
                <a:solidFill>
                  <a:schemeClr val="tx1"/>
                </a:solidFill>
                <a:latin typeface="+mj-lt"/>
              </a:rPr>
              <a:t>IDIQ C</a:t>
            </a:r>
          </a:p>
          <a:p>
            <a:pPr algn="ctr" defTabSz="685800"/>
            <a:r>
              <a:rPr lang="en-US" sz="1100" dirty="0">
                <a:solidFill>
                  <a:schemeClr val="tx1"/>
                </a:solidFill>
                <a:latin typeface="+mj-lt"/>
              </a:rPr>
              <a:t>(Small)</a:t>
            </a:r>
          </a:p>
        </p:txBody>
      </p:sp>
      <p:sp>
        <p:nvSpPr>
          <p:cNvPr id="33" name="Flowchart: Alternate Process 32">
            <a:extLst>
              <a:ext uri="{FF2B5EF4-FFF2-40B4-BE49-F238E27FC236}">
                <a16:creationId xmlns:a16="http://schemas.microsoft.com/office/drawing/2014/main" id="{EA8A8C98-8EBC-48DC-54AC-D8B0F2C054B3}"/>
              </a:ext>
            </a:extLst>
          </p:cNvPr>
          <p:cNvSpPr/>
          <p:nvPr/>
        </p:nvSpPr>
        <p:spPr bwMode="auto">
          <a:xfrm>
            <a:off x="5196901" y="2188106"/>
            <a:ext cx="1453896" cy="870774"/>
          </a:xfrm>
          <a:prstGeom prst="flowChartAlternateProcess">
            <a:avLst/>
          </a:prstGeom>
          <a:solidFill>
            <a:schemeClr val="bg1"/>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rPr>
              <a:t>KTR 4 </a:t>
            </a:r>
          </a:p>
          <a:p>
            <a:pPr algn="ctr" defTabSz="685800"/>
            <a:r>
              <a:rPr lang="en-US" sz="1600" dirty="0">
                <a:solidFill>
                  <a:schemeClr val="tx1"/>
                </a:solidFill>
              </a:rPr>
              <a:t>IDIQ D</a:t>
            </a:r>
          </a:p>
          <a:p>
            <a:pPr algn="ctr" defTabSz="685800">
              <a:defRPr/>
            </a:pPr>
            <a:r>
              <a:rPr lang="en-US" sz="1050" dirty="0">
                <a:solidFill>
                  <a:srgbClr val="000000"/>
                </a:solidFill>
              </a:rPr>
              <a:t>(Other than Small)</a:t>
            </a:r>
          </a:p>
        </p:txBody>
      </p:sp>
      <p:sp>
        <p:nvSpPr>
          <p:cNvPr id="34" name="Flowchart: Alternate Process 33">
            <a:extLst>
              <a:ext uri="{FF2B5EF4-FFF2-40B4-BE49-F238E27FC236}">
                <a16:creationId xmlns:a16="http://schemas.microsoft.com/office/drawing/2014/main" id="{D2A57DC6-D507-216D-B680-82C082DEC3BF}"/>
              </a:ext>
            </a:extLst>
          </p:cNvPr>
          <p:cNvSpPr/>
          <p:nvPr/>
        </p:nvSpPr>
        <p:spPr bwMode="auto">
          <a:xfrm>
            <a:off x="6797885" y="2188106"/>
            <a:ext cx="1453896" cy="870774"/>
          </a:xfrm>
          <a:prstGeom prst="flowChartAlternateProcess">
            <a:avLst/>
          </a:prstGeom>
          <a:solidFill>
            <a:schemeClr val="bg1"/>
          </a:solidFill>
          <a:ln>
            <a:solidFill>
              <a:schemeClr val="tx1"/>
            </a:solid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68580" tIns="34290" rIns="68580" bIns="34290" numCol="1" rtlCol="0" anchor="t" anchorCtr="0" compatLnSpc="1">
            <a:prstTxWarp prst="textNoShape">
              <a:avLst/>
            </a:prstTxWarp>
          </a:bodyPr>
          <a:lstStyle/>
          <a:p>
            <a:pPr algn="ctr" defTabSz="685800"/>
            <a:r>
              <a:rPr lang="en-US" sz="1600" dirty="0">
                <a:solidFill>
                  <a:schemeClr val="tx1"/>
                </a:solidFill>
              </a:rPr>
              <a:t>KTR 5 </a:t>
            </a:r>
          </a:p>
          <a:p>
            <a:pPr algn="ctr" defTabSz="685800"/>
            <a:r>
              <a:rPr lang="en-US" sz="1600" dirty="0">
                <a:solidFill>
                  <a:schemeClr val="tx1"/>
                </a:solidFill>
              </a:rPr>
              <a:t>IDIQ E</a:t>
            </a:r>
          </a:p>
          <a:p>
            <a:pPr algn="ctr" defTabSz="685800">
              <a:defRPr/>
            </a:pPr>
            <a:r>
              <a:rPr lang="en-US" sz="1050" dirty="0">
                <a:solidFill>
                  <a:srgbClr val="000000"/>
                </a:solidFill>
              </a:rPr>
              <a:t>(Small)</a:t>
            </a:r>
          </a:p>
        </p:txBody>
      </p:sp>
      <p:cxnSp>
        <p:nvCxnSpPr>
          <p:cNvPr id="35" name="Straight Connector 34">
            <a:extLst>
              <a:ext uri="{FF2B5EF4-FFF2-40B4-BE49-F238E27FC236}">
                <a16:creationId xmlns:a16="http://schemas.microsoft.com/office/drawing/2014/main" id="{0AEF3993-692E-E2AA-0987-A787F192C7FA}"/>
              </a:ext>
            </a:extLst>
          </p:cNvPr>
          <p:cNvCxnSpPr>
            <a:cxnSpLocks/>
          </p:cNvCxnSpPr>
          <p:nvPr/>
        </p:nvCxnSpPr>
        <p:spPr bwMode="auto">
          <a:xfrm>
            <a:off x="1129312" y="1913746"/>
            <a:ext cx="6387104" cy="0"/>
          </a:xfrm>
          <a:prstGeom prst="line">
            <a:avLst/>
          </a:prstGeom>
          <a:solidFill>
            <a:schemeClr val="accent1"/>
          </a:solidFill>
          <a:ln w="19050" cap="flat" cmpd="sng" algn="ctr">
            <a:solidFill>
              <a:schemeClr val="tx1"/>
            </a:solidFill>
            <a:prstDash val="solid"/>
            <a:round/>
            <a:headEnd type="none" w="med" len="med"/>
            <a:tailEnd type="none" w="med" len="med"/>
          </a:ln>
          <a:effectLst/>
        </p:spPr>
      </p:cxnSp>
      <p:sp>
        <p:nvSpPr>
          <p:cNvPr id="6" name="TextBox 5">
            <a:extLst>
              <a:ext uri="{FF2B5EF4-FFF2-40B4-BE49-F238E27FC236}">
                <a16:creationId xmlns:a16="http://schemas.microsoft.com/office/drawing/2014/main" id="{BC03F108-2C27-BB3B-18C9-9A5F2E95277E}"/>
              </a:ext>
            </a:extLst>
          </p:cNvPr>
          <p:cNvSpPr txBox="1"/>
          <p:nvPr/>
        </p:nvSpPr>
        <p:spPr>
          <a:xfrm>
            <a:off x="4674336" y="3000613"/>
            <a:ext cx="4359201" cy="332398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500" b="1" u="sng" dirty="0"/>
              <a:t>Ordering Example #1</a:t>
            </a:r>
          </a:p>
          <a:p>
            <a:pPr marL="214313" indent="-214313">
              <a:buFont typeface="Arial" panose="020B0604020202020204" pitchFamily="34" charset="0"/>
              <a:buChar char="•"/>
            </a:pPr>
            <a:r>
              <a:rPr lang="en-US" sz="1500" dirty="0"/>
              <a:t>Market Research reveals 3 approved sources</a:t>
            </a:r>
          </a:p>
          <a:p>
            <a:pPr marL="214313" indent="-214313">
              <a:buFont typeface="Arial" panose="020B0604020202020204" pitchFamily="34" charset="0"/>
              <a:buChar char="•"/>
            </a:pPr>
            <a:r>
              <a:rPr lang="en-US" sz="1500" b="1" dirty="0"/>
              <a:t>Step 1: </a:t>
            </a:r>
            <a:r>
              <a:rPr lang="en-US" sz="1500" dirty="0"/>
              <a:t>Gov. issues a FOPR (Fair Opportunity Proposal Request)</a:t>
            </a:r>
          </a:p>
          <a:p>
            <a:pPr marL="214313" indent="-214313">
              <a:buFont typeface="Arial" panose="020B0604020202020204" pitchFamily="34" charset="0"/>
              <a:buChar char="•"/>
            </a:pPr>
            <a:r>
              <a:rPr lang="en-US" sz="1500" b="1" dirty="0"/>
              <a:t>Step 2: </a:t>
            </a:r>
            <a:r>
              <a:rPr lang="en-US" sz="1500" dirty="0"/>
              <a:t>All approved sources submit proposals</a:t>
            </a:r>
          </a:p>
          <a:p>
            <a:pPr marL="671513" lvl="1" indent="-214313">
              <a:buFont typeface="Arial" panose="020B0604020202020204" pitchFamily="34" charset="0"/>
              <a:buChar char="•"/>
            </a:pPr>
            <a:r>
              <a:rPr lang="en-US" sz="1500" dirty="0"/>
              <a:t>Even though IDIQ is priced and includes delivery time, competition at order level is required by FAR 16.505</a:t>
            </a:r>
          </a:p>
          <a:p>
            <a:pPr marL="557213" lvl="1" indent="-214313">
              <a:buFont typeface="Arial" panose="020B0604020202020204" pitchFamily="34" charset="0"/>
              <a:buChar char="•"/>
            </a:pPr>
            <a:r>
              <a:rPr lang="en-US" sz="1500" dirty="0"/>
              <a:t>Additional competition can drive prices and/or delivery times down</a:t>
            </a:r>
          </a:p>
          <a:p>
            <a:pPr marL="100013" indent="-214313">
              <a:buFont typeface="Arial" panose="020B0604020202020204" pitchFamily="34" charset="0"/>
              <a:buChar char="•"/>
            </a:pPr>
            <a:r>
              <a:rPr lang="en-US" sz="1500" b="1" dirty="0"/>
              <a:t>Step 3: </a:t>
            </a:r>
            <a:r>
              <a:rPr lang="en-US" sz="1500" dirty="0"/>
              <a:t>Gov. evaluates proposals based on evaluation criteria in the FOPR</a:t>
            </a:r>
          </a:p>
          <a:p>
            <a:pPr marL="214313" indent="-214313">
              <a:buFont typeface="Arial" panose="020B0604020202020204" pitchFamily="34" charset="0"/>
              <a:buChar char="•"/>
            </a:pPr>
            <a:r>
              <a:rPr lang="en-US" sz="1500" b="1" dirty="0"/>
              <a:t>Step 4: </a:t>
            </a:r>
            <a:r>
              <a:rPr lang="en-US" sz="1500" dirty="0"/>
              <a:t>Award orders</a:t>
            </a:r>
          </a:p>
        </p:txBody>
      </p:sp>
    </p:spTree>
    <p:extLst>
      <p:ext uri="{BB962C8B-B14F-4D97-AF65-F5344CB8AC3E}">
        <p14:creationId xmlns:p14="http://schemas.microsoft.com/office/powerpoint/2010/main" val="473855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B13A5-CDA7-E137-2502-0416F7BA0B6A}"/>
              </a:ext>
            </a:extLst>
          </p:cNvPr>
          <p:cNvSpPr>
            <a:spLocks noGrp="1"/>
          </p:cNvSpPr>
          <p:nvPr>
            <p:ph type="title"/>
          </p:nvPr>
        </p:nvSpPr>
        <p:spPr/>
        <p:txBody>
          <a:bodyPr/>
          <a:lstStyle/>
          <a:p>
            <a:r>
              <a:rPr lang="en-US" dirty="0"/>
              <a:t>Industry Impacts</a:t>
            </a:r>
          </a:p>
        </p:txBody>
      </p:sp>
      <p:sp>
        <p:nvSpPr>
          <p:cNvPr id="3" name="Content Placeholder 2">
            <a:extLst>
              <a:ext uri="{FF2B5EF4-FFF2-40B4-BE49-F238E27FC236}">
                <a16:creationId xmlns:a16="http://schemas.microsoft.com/office/drawing/2014/main" id="{49DFB61C-C373-A284-8013-F01FA82AB829}"/>
              </a:ext>
            </a:extLst>
          </p:cNvPr>
          <p:cNvSpPr>
            <a:spLocks noGrp="1"/>
          </p:cNvSpPr>
          <p:nvPr>
            <p:ph idx="1"/>
          </p:nvPr>
        </p:nvSpPr>
        <p:spPr>
          <a:xfrm>
            <a:off x="373062" y="1343025"/>
            <a:ext cx="8397875" cy="4743450"/>
          </a:xfrm>
        </p:spPr>
        <p:txBody>
          <a:bodyPr/>
          <a:lstStyle/>
          <a:p>
            <a:r>
              <a:rPr lang="en-US" dirty="0"/>
              <a:t>Gain more insight into near term and future requirements</a:t>
            </a:r>
          </a:p>
          <a:p>
            <a:r>
              <a:rPr lang="en-US" dirty="0"/>
              <a:t>Ability to communicate potential constraints to Government</a:t>
            </a:r>
          </a:p>
          <a:p>
            <a:r>
              <a:rPr lang="en-US" dirty="0"/>
              <a:t>Standardized terms, conditions, PWS, SOW, etc.</a:t>
            </a:r>
          </a:p>
          <a:p>
            <a:pPr lvl="1"/>
            <a:r>
              <a:rPr lang="en-US" dirty="0"/>
              <a:t>Significantly reduces the burden of administering multiple contracts</a:t>
            </a:r>
          </a:p>
          <a:p>
            <a:r>
              <a:rPr lang="en-US" dirty="0"/>
              <a:t>Shorter timeframe from request for proposal to award</a:t>
            </a:r>
          </a:p>
          <a:p>
            <a:r>
              <a:rPr lang="en-US" dirty="0"/>
              <a:t>Ability to adjust prices at specified intervals to account for market changes</a:t>
            </a:r>
          </a:p>
          <a:p>
            <a:r>
              <a:rPr lang="en-US" dirty="0"/>
              <a:t>More opportunity for contract award with increase in multiple awards (orders), etc.</a:t>
            </a:r>
          </a:p>
          <a:p>
            <a:pPr lvl="1"/>
            <a:r>
              <a:rPr lang="en-US" dirty="0"/>
              <a:t>Better able to plan long-term support structure</a:t>
            </a:r>
          </a:p>
          <a:p>
            <a:r>
              <a:rPr lang="en-US" dirty="0"/>
              <a:t>For OEMs that qualify other vendors: consider qualifying more than 1 vendor to increase competition</a:t>
            </a:r>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8</a:t>
            </a:fld>
            <a:endParaRPr lang="en-US" altLang="en-US">
              <a:solidFill>
                <a:schemeClr val="bg2"/>
              </a:solidFill>
            </a:endParaRPr>
          </a:p>
        </p:txBody>
      </p:sp>
    </p:spTree>
    <p:extLst>
      <p:ext uri="{BB962C8B-B14F-4D97-AF65-F5344CB8AC3E}">
        <p14:creationId xmlns:p14="http://schemas.microsoft.com/office/powerpoint/2010/main" val="2865376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B13A5-CDA7-E137-2502-0416F7BA0B6A}"/>
              </a:ext>
            </a:extLst>
          </p:cNvPr>
          <p:cNvSpPr>
            <a:spLocks noGrp="1"/>
          </p:cNvSpPr>
          <p:nvPr>
            <p:ph type="title"/>
          </p:nvPr>
        </p:nvSpPr>
        <p:spPr/>
        <p:txBody>
          <a:bodyPr/>
          <a:lstStyle/>
          <a:p>
            <a:r>
              <a:rPr lang="en-US" altLang="en-US" dirty="0"/>
              <a:t>Benefits</a:t>
            </a:r>
            <a:endParaRPr lang="en-US" dirty="0"/>
          </a:p>
        </p:txBody>
      </p:sp>
      <p:sp>
        <p:nvSpPr>
          <p:cNvPr id="4" name="Slide Number Placeholder 3">
            <a:extLst>
              <a:ext uri="{FF2B5EF4-FFF2-40B4-BE49-F238E27FC236}">
                <a16:creationId xmlns:a16="http://schemas.microsoft.com/office/drawing/2014/main" id="{B1E2D288-7ACC-1CE5-7EF2-6344D9FE1453}"/>
              </a:ext>
            </a:extLst>
          </p:cNvPr>
          <p:cNvSpPr>
            <a:spLocks noGrp="1"/>
          </p:cNvSpPr>
          <p:nvPr>
            <p:ph type="sldNum" sz="quarter" idx="11"/>
          </p:nvPr>
        </p:nvSpPr>
        <p:spPr/>
        <p:txBody>
          <a:bodyPr/>
          <a:lstStyle/>
          <a:p>
            <a:pPr>
              <a:defRPr/>
            </a:pPr>
            <a:fld id="{0CBDF859-B77C-4932-B7B0-12C49A93E314}" type="slidenum">
              <a:rPr lang="en-US" altLang="en-US" smtClean="0"/>
              <a:pPr>
                <a:defRPr/>
              </a:pPr>
              <a:t>9</a:t>
            </a:fld>
            <a:endParaRPr lang="en-US" altLang="en-US">
              <a:solidFill>
                <a:schemeClr val="bg2"/>
              </a:solidFill>
            </a:endParaRPr>
          </a:p>
        </p:txBody>
      </p:sp>
      <p:graphicFrame>
        <p:nvGraphicFramePr>
          <p:cNvPr id="6" name="Table 5">
            <a:extLst>
              <a:ext uri="{FF2B5EF4-FFF2-40B4-BE49-F238E27FC236}">
                <a16:creationId xmlns:a16="http://schemas.microsoft.com/office/drawing/2014/main" id="{95C0DAD5-B9A9-3B53-EDD8-24D1CF52783D}"/>
              </a:ext>
            </a:extLst>
          </p:cNvPr>
          <p:cNvGraphicFramePr>
            <a:graphicFrameLocks noGrp="1"/>
          </p:cNvGraphicFramePr>
          <p:nvPr>
            <p:extLst>
              <p:ext uri="{D42A27DB-BD31-4B8C-83A1-F6EECF244321}">
                <p14:modId xmlns:p14="http://schemas.microsoft.com/office/powerpoint/2010/main" val="1323627576"/>
              </p:ext>
            </p:extLst>
          </p:nvPr>
        </p:nvGraphicFramePr>
        <p:xfrm>
          <a:off x="276225" y="1330036"/>
          <a:ext cx="8727028" cy="5044440"/>
        </p:xfrm>
        <a:graphic>
          <a:graphicData uri="http://schemas.openxmlformats.org/drawingml/2006/table">
            <a:tbl>
              <a:tblPr firstRow="1" bandRow="1">
                <a:tableStyleId>{10A1B5D5-9B99-4C35-A422-299274C87663}</a:tableStyleId>
              </a:tblPr>
              <a:tblGrid>
                <a:gridCol w="2619375">
                  <a:extLst>
                    <a:ext uri="{9D8B030D-6E8A-4147-A177-3AD203B41FA5}">
                      <a16:colId xmlns:a16="http://schemas.microsoft.com/office/drawing/2014/main" val="2528465128"/>
                    </a:ext>
                  </a:extLst>
                </a:gridCol>
                <a:gridCol w="6107653">
                  <a:extLst>
                    <a:ext uri="{9D8B030D-6E8A-4147-A177-3AD203B41FA5}">
                      <a16:colId xmlns:a16="http://schemas.microsoft.com/office/drawing/2014/main" val="1961518039"/>
                    </a:ext>
                  </a:extLst>
                </a:gridCol>
              </a:tblGrid>
              <a:tr h="3057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t>Benefit</a:t>
                      </a:r>
                    </a:p>
                  </a:txBody>
                  <a:tcPr marL="68580" marR="68580" marT="34290" marB="3429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t>Impact</a:t>
                      </a:r>
                    </a:p>
                  </a:txBody>
                  <a:tcPr marL="68580" marR="68580" marT="34290" marB="34290"/>
                </a:tc>
                <a:extLst>
                  <a:ext uri="{0D108BD9-81ED-4DB2-BD59-A6C34878D82A}">
                    <a16:rowId xmlns:a16="http://schemas.microsoft.com/office/drawing/2014/main" val="1198899601"/>
                  </a:ext>
                </a:extLst>
              </a:tr>
              <a:tr h="8016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Share information of future requirements with all MAC contractors</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Conduct annual PMRs, share known impacts to program, share 1–3-year requirements, etc.; allow contractors more insight and ability to make more informed business decisions/2-way communication for contractors to share known constraints</a:t>
                      </a:r>
                    </a:p>
                  </a:txBody>
                  <a:tcPr marL="68580" marR="68580" marT="34290" marB="34290"/>
                </a:tc>
                <a:extLst>
                  <a:ext uri="{0D108BD9-81ED-4DB2-BD59-A6C34878D82A}">
                    <a16:rowId xmlns:a16="http://schemas.microsoft.com/office/drawing/2014/main" val="566091359"/>
                  </a:ext>
                </a:extLst>
              </a:tr>
              <a:tr h="3140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Builds flexibility for competitive orders</a:t>
                      </a:r>
                      <a:endParaRPr lang="en-US" sz="1600" b="1"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Most orders under MAC IDIQ are competed and award can </a:t>
                      </a:r>
                      <a:r>
                        <a:rPr lang="en-US" sz="1600" b="0" dirty="0"/>
                        <a:t>be based on different evaluation criteria; allows for first article, surge, industrial mobilization, insurance buys, etc. </a:t>
                      </a:r>
                      <a:endParaRPr lang="en-US" sz="1600" dirty="0"/>
                    </a:p>
                  </a:txBody>
                  <a:tcPr marL="68580" marR="68580" marT="34290" marB="34290"/>
                </a:tc>
                <a:extLst>
                  <a:ext uri="{0D108BD9-81ED-4DB2-BD59-A6C34878D82A}">
                    <a16:rowId xmlns:a16="http://schemas.microsoft.com/office/drawing/2014/main" val="3147295487"/>
                  </a:ext>
                </a:extLst>
              </a:tr>
              <a:tr h="3016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Expands buying power with a pool of pre-qualified buyers</a:t>
                      </a:r>
                      <a:endParaRPr lang="en-US" sz="16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Every approved source has an opportunity to support on a more regular basis and ability to on &amp; off ramp contractors</a:t>
                      </a:r>
                      <a:endParaRPr lang="en-US" sz="1600" dirty="0"/>
                    </a:p>
                  </a:txBody>
                  <a:tcPr marL="68580" marR="68580" marT="34290" marB="34290"/>
                </a:tc>
                <a:extLst>
                  <a:ext uri="{0D108BD9-81ED-4DB2-BD59-A6C34878D82A}">
                    <a16:rowId xmlns:a16="http://schemas.microsoft.com/office/drawing/2014/main" val="2449688583"/>
                  </a:ext>
                </a:extLst>
              </a:tr>
              <a:tr h="3016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Encourages contractor participation</a:t>
                      </a:r>
                    </a:p>
                  </a:txBody>
                  <a:tcPr marL="68580" marR="68580" marT="34290" marB="34290"/>
                </a:tc>
                <a:tc>
                  <a:txBody>
                    <a:bodyPr/>
                    <a:lstStyle/>
                    <a:p>
                      <a:pPr marL="285750" marR="0" lvl="0" indent="-285750" algn="l" rtl="0" eaLnBrk="1" fontAlgn="auto" latinLnBrk="0" hangingPunct="1">
                        <a:lnSpc>
                          <a:spcPct val="100000"/>
                        </a:lnSpc>
                        <a:spcBef>
                          <a:spcPts val="0"/>
                        </a:spcBef>
                        <a:spcAft>
                          <a:spcPts val="0"/>
                        </a:spcAft>
                        <a:buClrTx/>
                        <a:buSzTx/>
                        <a:buFontTx/>
                        <a:buChar char="-"/>
                      </a:pPr>
                      <a:r>
                        <a:rPr lang="en-US" sz="1600"/>
                        <a:t>By allowing contractors to adjust pricing (up or down) at specified intervals, they may be more willing to support a longer-term contract</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US" sz="1600"/>
                        <a:t>Potential opportunity for contractors to propose on efforts more frequently</a:t>
                      </a:r>
                      <a:endParaRPr lang="en-US" sz="1600" dirty="0"/>
                    </a:p>
                  </a:txBody>
                  <a:tcPr marL="68580" marR="68580" marT="34290" marB="34290"/>
                </a:tc>
                <a:extLst>
                  <a:ext uri="{0D108BD9-81ED-4DB2-BD59-A6C34878D82A}">
                    <a16:rowId xmlns:a16="http://schemas.microsoft.com/office/drawing/2014/main" val="1407062161"/>
                  </a:ext>
                </a:extLst>
              </a:tr>
              <a:tr h="3016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First Article/Qualification Requirements</a:t>
                      </a:r>
                      <a:endParaRPr lang="en-US" sz="16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Flexibility to award low quantity sole source orders to alleviate potential gaps in production so that contractors do not have to spend time/money on the first article or requalification process. </a:t>
                      </a:r>
                    </a:p>
                  </a:txBody>
                  <a:tcPr marL="68580" marR="68580" marT="34290" marB="34290"/>
                </a:tc>
                <a:extLst>
                  <a:ext uri="{0D108BD9-81ED-4DB2-BD59-A6C34878D82A}">
                    <a16:rowId xmlns:a16="http://schemas.microsoft.com/office/drawing/2014/main" val="1237137478"/>
                  </a:ext>
                </a:extLst>
              </a:tr>
            </a:tbl>
          </a:graphicData>
        </a:graphic>
      </p:graphicFrame>
    </p:spTree>
    <p:extLst>
      <p:ext uri="{BB962C8B-B14F-4D97-AF65-F5344CB8AC3E}">
        <p14:creationId xmlns:p14="http://schemas.microsoft.com/office/powerpoint/2010/main" val="117062142"/>
      </p:ext>
    </p:extLst>
  </p:cSld>
  <p:clrMapOvr>
    <a:masterClrMapping/>
  </p:clrMapOvr>
</p:sld>
</file>

<file path=ppt/theme/theme1.xml><?xml version="1.0" encoding="utf-8"?>
<a:theme xmlns:a="http://schemas.openxmlformats.org/drawingml/2006/main" name="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2" id="{53F33B87-3243-4DA6-A695-81142612AC29}" vid="{D99C3838-425A-4CD2-ACCF-4ECB1D19FC9B}"/>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WrappedLabelHistory xmlns:xsi="http://www.w3.org/2001/XMLSchema-instance" xmlns:xsd="http://www.w3.org/2001/XMLSchema" xmlns="http://www.boldonjames.com/2016/02/Classifier/internal/wrappedLabelHistory">
  <Value>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OGQ1NzYwZS02MzhhLTQ3ZTgtOWUyZS0xMjI2YzJjYjI2OGQiIG9yaWdpbj0idXNlclNlbGVjdGVkIj48ZWxlbWVudCB1aWQ9IjQyODM0YmZiLTFlYzEtNGJlYi1iZDY0LWViODNmYjNjYjNmMyIgdmFsdWU9IiIgeG1sbnM9Imh0dHA6Ly93d3cuYm9sZG9uamFtZXMuY29tLzIwMDgvMDEvc2llL2ludGVybmFsL2xhYmVsIiAvPjwvc2lzbD48VXNlck5hbWU+TEVJRE9TLUNPUlBca3VvaDwvVXNlck5hbWU+PERhdGVUaW1lPjIvNC8yMDIwIDg6MTk6MDQgUE08L0RhdGVUaW1lPjxMYWJlbFN0cmluZz5VbnJlc3RyaWN0ZWQ8L0xhYmVsU3RyaW5nPjwvaXRlbT48L2xhYmVsSGlzdG9yeT4=</Value>
</WrappedLabelHistory>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LongProperties xmlns="http://schemas.microsoft.com/office/2006/metadata/long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Document" ma:contentTypeID="0x010100EA9154C3FB52C347A1833238F8BA427B" ma:contentTypeVersion="4" ma:contentTypeDescription="Create a new document." ma:contentTypeScope="" ma:versionID="704c876551d4825c0392c45c01d2ffcd">
  <xsd:schema xmlns:xsd="http://www.w3.org/2001/XMLSchema" xmlns:xs="http://www.w3.org/2001/XMLSchema" xmlns:p="http://schemas.microsoft.com/office/2006/metadata/properties" xmlns:ns2="99a1925c-e9d4-49a5-9d20-e93e5d7e0333" targetNamespace="http://schemas.microsoft.com/office/2006/metadata/properties" ma:root="true" ma:fieldsID="194d0a95e462356708f2876f102d45af" ns2:_="">
    <xsd:import namespace="99a1925c-e9d4-49a5-9d20-e93e5d7e033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a1925c-e9d4-49a5-9d20-e93e5d7e03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6.xml><?xml version="1.0" encoding="utf-8"?>
<sisl xmlns:xsi="http://www.w3.org/2001/XMLSchema-instance" xmlns:xsd="http://www.w3.org/2001/XMLSchema" xmlns="http://www.boldonjames.com/2008/01/sie/internal/label" sislVersion="0" policy="c8d5760e-638a-47e8-9e2e-1226c2cb268d" origin="userSelected">
  <element uid="42834bfb-1ec1-4beb-bd64-eb83fb3cb3f3" value=""/>
</sisl>
</file>

<file path=customXml/itemProps1.xml><?xml version="1.0" encoding="utf-8"?>
<ds:datastoreItem xmlns:ds="http://schemas.openxmlformats.org/officeDocument/2006/customXml" ds:itemID="{CCCC3C5E-9135-4970-90CF-87A9E3FBF002}">
  <ds:schemaRefs>
    <ds:schemaRef ds:uri="http://www.w3.org/2001/XMLSchema"/>
    <ds:schemaRef ds:uri="http://www.boldonjames.com/2016/02/Classifier/internal/wrappedLabelHistory"/>
  </ds:schemaRefs>
</ds:datastoreItem>
</file>

<file path=customXml/itemProps2.xml><?xml version="1.0" encoding="utf-8"?>
<ds:datastoreItem xmlns:ds="http://schemas.openxmlformats.org/officeDocument/2006/customXml" ds:itemID="{25CAF97F-FF64-4D27-993B-807F8FDA3DB7}">
  <ds:schemaRefs>
    <ds:schemaRef ds:uri="http://purl.org/dc/terms/"/>
    <ds:schemaRef ds:uri="http://purl.org/dc/elements/1.1/"/>
    <ds:schemaRef ds:uri="http://schemas.microsoft.com/office/infopath/2007/PartnerControl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www.w3.org/XML/1998/namespace"/>
    <ds:schemaRef ds:uri="99a1925c-e9d4-49a5-9d20-e93e5d7e0333"/>
  </ds:schemaRefs>
</ds:datastoreItem>
</file>

<file path=customXml/itemProps3.xml><?xml version="1.0" encoding="utf-8"?>
<ds:datastoreItem xmlns:ds="http://schemas.openxmlformats.org/officeDocument/2006/customXml" ds:itemID="{22B76427-5C8E-433F-BDD4-18B3134AE9E8}">
  <ds:schemaRefs>
    <ds:schemaRef ds:uri="http://schemas.microsoft.com/office/2006/metadata/longProperties"/>
  </ds:schemaRefs>
</ds:datastoreItem>
</file>

<file path=customXml/itemProps4.xml><?xml version="1.0" encoding="utf-8"?>
<ds:datastoreItem xmlns:ds="http://schemas.openxmlformats.org/officeDocument/2006/customXml" ds:itemID="{CB735D54-B6C0-472A-9FF7-E9037BE8ABA2}">
  <ds:schemaRefs>
    <ds:schemaRef ds:uri="http://schemas.microsoft.com/sharepoint/v3/contenttype/forms"/>
  </ds:schemaRefs>
</ds:datastoreItem>
</file>

<file path=customXml/itemProps5.xml><?xml version="1.0" encoding="utf-8"?>
<ds:datastoreItem xmlns:ds="http://schemas.openxmlformats.org/officeDocument/2006/customXml" ds:itemID="{421C270C-BACF-4ABA-A4C5-19B70FB5DB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a1925c-e9d4-49a5-9d20-e93e5d7e033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6.xml><?xml version="1.0" encoding="utf-8"?>
<ds:datastoreItem xmlns:ds="http://schemas.openxmlformats.org/officeDocument/2006/customXml" ds:itemID="{34509F5B-942F-4BCB-8511-724FCA3B09DB}">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
  <TotalTime>629</TotalTime>
  <Words>2234</Words>
  <Application>Microsoft Office PowerPoint</Application>
  <PresentationFormat>On-screen Show (4:3)</PresentationFormat>
  <Paragraphs>270</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ＭＳ Ｐゴシック</vt:lpstr>
      <vt:lpstr>Aptos</vt:lpstr>
      <vt:lpstr>Arial</vt:lpstr>
      <vt:lpstr>Century Schoolbook</vt:lpstr>
      <vt:lpstr>Times New Roman</vt:lpstr>
      <vt:lpstr>Wingdings</vt:lpstr>
      <vt:lpstr>USAF(Unclas)</vt:lpstr>
      <vt:lpstr>Innovations in Contracting: Program-Level Multiple Award IDIQ Contracts</vt:lpstr>
      <vt:lpstr>Current Situation</vt:lpstr>
      <vt:lpstr>Proposed Solution</vt:lpstr>
      <vt:lpstr>MAC IDIQ Overview</vt:lpstr>
      <vt:lpstr>Sample MAC IDIQ Program</vt:lpstr>
      <vt:lpstr>MAC IDIQ Ordering Timeline</vt:lpstr>
      <vt:lpstr>MAC IDIQ Ordering Example</vt:lpstr>
      <vt:lpstr>Industry Impacts</vt:lpstr>
      <vt:lpstr>Benefits</vt:lpstr>
      <vt:lpstr>Benefits (continued)</vt:lpstr>
      <vt:lpstr>PowerPoint Presentation</vt:lpstr>
      <vt:lpstr>PowerPoint Presentation</vt:lpstr>
      <vt:lpstr>MAC IDIQ Ordering Example #2</vt:lpstr>
      <vt:lpstr>Government Impacts</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BARHAM, DAVID T CIV USAF HAF SAF/DS</dc:creator>
  <cp:lastModifiedBy>MARQUEZ, ROXANNE A CIV USAF AFMC AFSC/PZAAA</cp:lastModifiedBy>
  <cp:revision>4</cp:revision>
  <cp:lastPrinted>2001-11-16T21:52:41Z</cp:lastPrinted>
  <dcterms:created xsi:type="dcterms:W3CDTF">2023-10-31T14:39:59Z</dcterms:created>
  <dcterms:modified xsi:type="dcterms:W3CDTF">2024-11-05T13:40:01Z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display_urn:schemas-microsoft-com:office:office#Editor">
    <vt:lpwstr>BOLAND, PAUL S CTR US Air Force HAF SAF/AAIE</vt:lpwstr>
  </property>
  <property fmtid="{D5CDD505-2E9C-101B-9397-08002B2CF9AE}" pid="4" name="display_urn:schemas-microsoft-com:office:office#Author">
    <vt:lpwstr>BOLAND, PAUL S CTR US Air Force HAF SAF/AAIE</vt:lpwstr>
  </property>
  <property fmtid="{D5CDD505-2E9C-101B-9397-08002B2CF9AE}" pid="5" name="ContentTypeId">
    <vt:lpwstr>0x010100EA9154C3FB52C347A1833238F8BA427B</vt:lpwstr>
  </property>
  <property fmtid="{D5CDD505-2E9C-101B-9397-08002B2CF9AE}" pid="6" name="docIndexRef">
    <vt:lpwstr>fa4a94e2-2d88-458e-8446-acee4b33500c</vt:lpwstr>
  </property>
  <property fmtid="{D5CDD505-2E9C-101B-9397-08002B2CF9AE}" pid="7" name="bjSaver">
    <vt:lpwstr>csANyegsFFT3vh2KmsBRRM7Z5Khnb7NR</vt:lpwstr>
  </property>
  <property fmtid="{D5CDD505-2E9C-101B-9397-08002B2CF9AE}" pid="8" name="bjDocumentLabelXML">
    <vt:lpwstr>&lt;?xml version="1.0" encoding="us-ascii"?&gt;&lt;sisl xmlns:xsi="http://www.w3.org/2001/XMLSchema-instance" xmlns:xsd="http://www.w3.org/2001/XMLSchema" sislVersion="0" policy="c8d5760e-638a-47e8-9e2e-1226c2cb268d" origin="userSelected" xmlns="http://www.boldonj</vt:lpwstr>
  </property>
  <property fmtid="{D5CDD505-2E9C-101B-9397-08002B2CF9AE}" pid="9" name="bjDocumentLabelXML-0">
    <vt:lpwstr>ames.com/2008/01/sie/internal/label"&gt;&lt;element uid="42834bfb-1ec1-4beb-bd64-eb83fb3cb3f3" value="" /&gt;&lt;/sisl&gt;</vt:lpwstr>
  </property>
  <property fmtid="{D5CDD505-2E9C-101B-9397-08002B2CF9AE}" pid="10" name="bjDocumentSecurityLabel">
    <vt:lpwstr>Unrestricted</vt:lpwstr>
  </property>
  <property fmtid="{D5CDD505-2E9C-101B-9397-08002B2CF9AE}" pid="11" name="bjLabelHistoryID">
    <vt:lpwstr>{CCCC3C5E-9135-4970-90CF-87A9E3FBF002}</vt:lpwstr>
  </property>
</Properties>
</file>